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08788" cy="99409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83A46D-3BA1-4820-ACAB-3884E2886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968D043-29EC-46A0-914A-CFF34393C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56582B-1302-4C0B-8138-B9890025F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E8E-96B9-48EF-8E3C-2F535361C675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342BEE-6F5E-4DD9-8549-C8A2E6611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D63AE0-C69D-4048-B105-C7A56497F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CE56-A094-4CF0-A04F-C6457554DF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80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BEFBCD-E5CB-4BCA-B58D-41E36D389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4BDAC1B-F80F-4539-BF2C-6E18730A1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66B738-1249-483C-920C-08A1ED9B7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E8E-96B9-48EF-8E3C-2F535361C675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6E61A1-F806-477F-B78C-0D4FC6006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BBF386-4BC2-422B-92C9-B242AD59E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CE56-A094-4CF0-A04F-C6457554DF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16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CDC5E29-2D22-4813-9CCA-B065732576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18A2CE5-D75F-494B-B611-321C84BE1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DB56F8-C9C2-4B56-B603-E866185E2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E8E-96B9-48EF-8E3C-2F535361C675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EE8D71-A13F-4CD2-BDDB-CE3B79022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4D64E7-3314-4C57-B663-49E62901B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CE56-A094-4CF0-A04F-C6457554DF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12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829742-1CCA-4B46-8765-6CD1A78E1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021760-8496-4128-964E-07658B9E7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140825-6CAD-4D7A-AD03-924B50025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E8E-96B9-48EF-8E3C-2F535361C675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7C2D1D-C8E7-44F7-85C9-E4B863E30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E8D481-A5A7-4D1C-B140-1A567AE53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CE56-A094-4CF0-A04F-C6457554DF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227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221B97-6E34-4088-8142-258B26848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965E78-6587-4B3D-BCA2-79D09BA4D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41DEB7-DD2D-4D27-AC0A-6C10E4298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E8E-96B9-48EF-8E3C-2F535361C675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E5FF94-6E9B-4201-8EB5-C9C6E0865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43DCB6-9E61-4BAE-9F41-0C6CB698B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CE56-A094-4CF0-A04F-C6457554DF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87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0DF396-8559-4505-997C-B6820FC4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FC5E94-0B06-4427-8594-7F875FF96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7DBAEAE-BE9D-4DC8-AEC5-6F3C7A898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02A93A-2B2A-48F6-8548-6B29AE70D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E8E-96B9-48EF-8E3C-2F535361C675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8F728F-0A44-4C84-BAD5-3CBEFF9F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1C3F04-A792-4FBE-B7BC-8A2CCC5B2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CE56-A094-4CF0-A04F-C6457554DF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45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8F6774-8F31-4638-B541-E475C60C9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B7B8BC-9A48-4AFF-BF8F-972F73E80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193324-922F-47F7-9EFB-1DC6CBF22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BC8F89C-17B7-4FEB-A9BE-24F12CB98A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82CA256-654B-4476-9B88-51E9B5C50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85776CA-2760-4F02-B834-01D7528E3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E8E-96B9-48EF-8E3C-2F535361C675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DB8C59A-C972-43D3-9BFE-7E9FCB011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748AB35-D038-4BCC-ABB1-834193D1C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CE56-A094-4CF0-A04F-C6457554DF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835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95AEC8-5CDC-4DFF-B643-C9AF4237D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9FE9178-70B6-4A9E-BB5F-5198A3DF1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E8E-96B9-48EF-8E3C-2F535361C675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9BF09A-B273-4174-B6E7-D1D2E91B5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A2273EE-39B9-4C01-B954-0DA357E31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CE56-A094-4CF0-A04F-C6457554DF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324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BF62C26-CF64-48BA-9BDD-76B37551E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E8E-96B9-48EF-8E3C-2F535361C675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074CB7E-DF95-4258-8E90-4441FE03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03022F-D998-4D64-A931-C060DAC66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CE56-A094-4CF0-A04F-C6457554DF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1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4A27D6-94EE-4B7E-8CAD-E87E885E1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CC5590-0350-4813-A7AC-B8D7EAB55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D9F68C-BD04-4096-B788-076AA1A08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F087A0-C8E8-4DBF-A734-F86CA706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E8E-96B9-48EF-8E3C-2F535361C675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407B20-B263-4DBB-B96A-2A92158C1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EB0786-CB56-41A6-A69D-7FB8C124E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CE56-A094-4CF0-A04F-C6457554DF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494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992F13-3EA5-4F47-880A-7063F2232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2D8BF0D-244A-4F14-8190-080A885B33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CCF34B-6D92-4C7D-8E6B-FD4FB78BB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D8E035-02A5-436E-961D-5E3C407B6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E8E-96B9-48EF-8E3C-2F535361C675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44AF0E-65EB-47F7-B732-46650F05B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AE5906-BD7D-4BBB-AE0D-CCD4B785F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CE56-A094-4CF0-A04F-C6457554DF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83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C1ABA58-897B-4C35-B2FC-46D3AC3A0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701BB6-7578-4947-A140-3E2E5AED6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EFE464-9882-4C56-B4B5-8A55F841C0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F5E8E-96B9-48EF-8E3C-2F535361C675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915011-FA01-425C-9988-3D07B4729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55AD4E-751E-4217-A2FB-53748B7E7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8CE56-A094-4CF0-A04F-C6457554DF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11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C6F20C01-00E7-4FB9-8D36-A3EED162DD26}"/>
              </a:ext>
            </a:extLst>
          </p:cNvPr>
          <p:cNvSpPr txBox="1"/>
          <p:nvPr/>
        </p:nvSpPr>
        <p:spPr>
          <a:xfrm>
            <a:off x="75648" y="219429"/>
            <a:ext cx="8341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Etat de la commercialisation au 31 03 2025 secteur 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210E9F-930D-4816-AC9D-95FCB8A0BC16}"/>
              </a:ext>
            </a:extLst>
          </p:cNvPr>
          <p:cNvSpPr/>
          <p:nvPr/>
        </p:nvSpPr>
        <p:spPr>
          <a:xfrm>
            <a:off x="154379" y="789709"/>
            <a:ext cx="498764" cy="249382"/>
          </a:xfrm>
          <a:prstGeom prst="rect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>
                  <a:lumMod val="85000"/>
                </a:schemeClr>
              </a:solidFill>
              <a:highlight>
                <a:srgbClr val="00FFFF"/>
              </a:highlight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A867F91-B525-4F0D-81D1-2D8A20D13865}"/>
              </a:ext>
            </a:extLst>
          </p:cNvPr>
          <p:cNvSpPr txBox="1"/>
          <p:nvPr/>
        </p:nvSpPr>
        <p:spPr>
          <a:xfrm>
            <a:off x="593168" y="715925"/>
            <a:ext cx="1947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: terrain réservé</a:t>
            </a:r>
          </a:p>
          <a:p>
            <a:endParaRPr lang="fr-FR" dirty="0"/>
          </a:p>
        </p:txBody>
      </p:sp>
      <p:pic>
        <p:nvPicPr>
          <p:cNvPr id="2" name="Image 1" descr="Une image contenant texte, capture d’écran, carte&#10;&#10;Description générée automatiquement">
            <a:extLst>
              <a:ext uri="{FF2B5EF4-FFF2-40B4-BE49-F238E27FC236}">
                <a16:creationId xmlns:a16="http://schemas.microsoft.com/office/drawing/2014/main" id="{3A8278F1-C58C-9CFB-669F-4C19B65D66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37" t="5161" r="14318" b="4270"/>
          <a:stretch/>
        </p:blipFill>
        <p:spPr>
          <a:xfrm>
            <a:off x="2616222" y="562929"/>
            <a:ext cx="8759250" cy="6245437"/>
          </a:xfrm>
          <a:prstGeom prst="rect">
            <a:avLst/>
          </a:prstGeom>
        </p:spPr>
      </p:pic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D29401F3-EAC1-FB59-F795-DD8BB14C01C2}"/>
              </a:ext>
            </a:extLst>
          </p:cNvPr>
          <p:cNvSpPr/>
          <p:nvPr/>
        </p:nvSpPr>
        <p:spPr>
          <a:xfrm>
            <a:off x="8498048" y="1065402"/>
            <a:ext cx="562062" cy="629174"/>
          </a:xfrm>
          <a:custGeom>
            <a:avLst/>
            <a:gdLst>
              <a:gd name="connsiteX0" fmla="*/ 25167 w 562062"/>
              <a:gd name="connsiteY0" fmla="*/ 0 h 629174"/>
              <a:gd name="connsiteX1" fmla="*/ 285225 w 562062"/>
              <a:gd name="connsiteY1" fmla="*/ 50334 h 629174"/>
              <a:gd name="connsiteX2" fmla="*/ 562062 w 562062"/>
              <a:gd name="connsiteY2" fmla="*/ 234892 h 629174"/>
              <a:gd name="connsiteX3" fmla="*/ 285225 w 562062"/>
              <a:gd name="connsiteY3" fmla="*/ 629174 h 629174"/>
              <a:gd name="connsiteX4" fmla="*/ 0 w 562062"/>
              <a:gd name="connsiteY4" fmla="*/ 587229 h 629174"/>
              <a:gd name="connsiteX5" fmla="*/ 25167 w 562062"/>
              <a:gd name="connsiteY5" fmla="*/ 0 h 62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062" h="629174">
                <a:moveTo>
                  <a:pt x="25167" y="0"/>
                </a:moveTo>
                <a:lnTo>
                  <a:pt x="285225" y="50334"/>
                </a:lnTo>
                <a:lnTo>
                  <a:pt x="562062" y="234892"/>
                </a:lnTo>
                <a:lnTo>
                  <a:pt x="285225" y="629174"/>
                </a:lnTo>
                <a:lnTo>
                  <a:pt x="0" y="587229"/>
                </a:lnTo>
                <a:lnTo>
                  <a:pt x="25167" y="0"/>
                </a:lnTo>
                <a:close/>
              </a:path>
            </a:pathLst>
          </a:cu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8C52258-46C5-4BDC-AFA5-1E21E606898C}"/>
              </a:ext>
            </a:extLst>
          </p:cNvPr>
          <p:cNvSpPr txBox="1"/>
          <p:nvPr/>
        </p:nvSpPr>
        <p:spPr>
          <a:xfrm>
            <a:off x="8594837" y="1214713"/>
            <a:ext cx="523996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000" dirty="0"/>
              <a:t>D1-7</a:t>
            </a:r>
          </a:p>
        </p:txBody>
      </p:sp>
      <p:sp>
        <p:nvSpPr>
          <p:cNvPr id="54" name="Forme libre : forme 53">
            <a:extLst>
              <a:ext uri="{FF2B5EF4-FFF2-40B4-BE49-F238E27FC236}">
                <a16:creationId xmlns:a16="http://schemas.microsoft.com/office/drawing/2014/main" id="{BBA77268-343D-29F7-3AA7-AEF67A15E382}"/>
              </a:ext>
            </a:extLst>
          </p:cNvPr>
          <p:cNvSpPr/>
          <p:nvPr/>
        </p:nvSpPr>
        <p:spPr>
          <a:xfrm>
            <a:off x="6174297" y="1845578"/>
            <a:ext cx="486562" cy="696286"/>
          </a:xfrm>
          <a:custGeom>
            <a:avLst/>
            <a:gdLst>
              <a:gd name="connsiteX0" fmla="*/ 201336 w 486562"/>
              <a:gd name="connsiteY0" fmla="*/ 0 h 696286"/>
              <a:gd name="connsiteX1" fmla="*/ 486562 w 486562"/>
              <a:gd name="connsiteY1" fmla="*/ 0 h 696286"/>
              <a:gd name="connsiteX2" fmla="*/ 444617 w 486562"/>
              <a:gd name="connsiteY2" fmla="*/ 696286 h 696286"/>
              <a:gd name="connsiteX3" fmla="*/ 83890 w 486562"/>
              <a:gd name="connsiteY3" fmla="*/ 629174 h 696286"/>
              <a:gd name="connsiteX4" fmla="*/ 0 w 486562"/>
              <a:gd name="connsiteY4" fmla="*/ 528506 h 696286"/>
              <a:gd name="connsiteX5" fmla="*/ 75501 w 486562"/>
              <a:gd name="connsiteY5" fmla="*/ 92279 h 696286"/>
              <a:gd name="connsiteX6" fmla="*/ 201336 w 486562"/>
              <a:gd name="connsiteY6" fmla="*/ 0 h 69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562" h="696286">
                <a:moveTo>
                  <a:pt x="201336" y="0"/>
                </a:moveTo>
                <a:lnTo>
                  <a:pt x="486562" y="0"/>
                </a:lnTo>
                <a:lnTo>
                  <a:pt x="444617" y="696286"/>
                </a:lnTo>
                <a:lnTo>
                  <a:pt x="83890" y="629174"/>
                </a:lnTo>
                <a:lnTo>
                  <a:pt x="0" y="528506"/>
                </a:lnTo>
                <a:lnTo>
                  <a:pt x="75501" y="92279"/>
                </a:lnTo>
                <a:lnTo>
                  <a:pt x="201336" y="0"/>
                </a:lnTo>
                <a:close/>
              </a:path>
            </a:pathLst>
          </a:cu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BC727E79-10AD-B9C2-7090-7604373FE2CA}"/>
              </a:ext>
            </a:extLst>
          </p:cNvPr>
          <p:cNvSpPr txBox="1"/>
          <p:nvPr/>
        </p:nvSpPr>
        <p:spPr>
          <a:xfrm>
            <a:off x="6153884" y="2016001"/>
            <a:ext cx="7214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D1’-1</a:t>
            </a:r>
          </a:p>
        </p:txBody>
      </p:sp>
      <p:sp>
        <p:nvSpPr>
          <p:cNvPr id="56" name="Forme libre : forme 55">
            <a:extLst>
              <a:ext uri="{FF2B5EF4-FFF2-40B4-BE49-F238E27FC236}">
                <a16:creationId xmlns:a16="http://schemas.microsoft.com/office/drawing/2014/main" id="{50743313-3FA2-0F43-5682-1C22CF77C381}"/>
              </a:ext>
            </a:extLst>
          </p:cNvPr>
          <p:cNvSpPr/>
          <p:nvPr/>
        </p:nvSpPr>
        <p:spPr>
          <a:xfrm>
            <a:off x="9336947" y="1652631"/>
            <a:ext cx="813732" cy="654341"/>
          </a:xfrm>
          <a:custGeom>
            <a:avLst/>
            <a:gdLst>
              <a:gd name="connsiteX0" fmla="*/ 251670 w 813732"/>
              <a:gd name="connsiteY0" fmla="*/ 0 h 654341"/>
              <a:gd name="connsiteX1" fmla="*/ 813732 w 813732"/>
              <a:gd name="connsiteY1" fmla="*/ 343949 h 654341"/>
              <a:gd name="connsiteX2" fmla="*/ 536895 w 813732"/>
              <a:gd name="connsiteY2" fmla="*/ 654341 h 654341"/>
              <a:gd name="connsiteX3" fmla="*/ 0 w 813732"/>
              <a:gd name="connsiteY3" fmla="*/ 201336 h 654341"/>
              <a:gd name="connsiteX4" fmla="*/ 251670 w 813732"/>
              <a:gd name="connsiteY4" fmla="*/ 0 h 6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732" h="654341">
                <a:moveTo>
                  <a:pt x="251670" y="0"/>
                </a:moveTo>
                <a:lnTo>
                  <a:pt x="813732" y="343949"/>
                </a:lnTo>
                <a:lnTo>
                  <a:pt x="536895" y="654341"/>
                </a:lnTo>
                <a:lnTo>
                  <a:pt x="0" y="201336"/>
                </a:lnTo>
                <a:lnTo>
                  <a:pt x="251670" y="0"/>
                </a:lnTo>
                <a:close/>
              </a:path>
            </a:pathLst>
          </a:cu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8296F432-167A-ADFC-A947-34928020411A}"/>
              </a:ext>
            </a:extLst>
          </p:cNvPr>
          <p:cNvSpPr txBox="1"/>
          <p:nvPr/>
        </p:nvSpPr>
        <p:spPr>
          <a:xfrm>
            <a:off x="9560651" y="1792944"/>
            <a:ext cx="998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D1-10</a:t>
            </a:r>
          </a:p>
        </p:txBody>
      </p:sp>
      <p:sp>
        <p:nvSpPr>
          <p:cNvPr id="58" name="Forme libre : forme 57">
            <a:extLst>
              <a:ext uri="{FF2B5EF4-FFF2-40B4-BE49-F238E27FC236}">
                <a16:creationId xmlns:a16="http://schemas.microsoft.com/office/drawing/2014/main" id="{1F088A30-97FA-4771-739B-3CF0470D1037}"/>
              </a:ext>
            </a:extLst>
          </p:cNvPr>
          <p:cNvSpPr/>
          <p:nvPr/>
        </p:nvSpPr>
        <p:spPr>
          <a:xfrm>
            <a:off x="6878972" y="1098958"/>
            <a:ext cx="436228" cy="536895"/>
          </a:xfrm>
          <a:custGeom>
            <a:avLst/>
            <a:gdLst>
              <a:gd name="connsiteX0" fmla="*/ 58723 w 436228"/>
              <a:gd name="connsiteY0" fmla="*/ 0 h 536895"/>
              <a:gd name="connsiteX1" fmla="*/ 436228 w 436228"/>
              <a:gd name="connsiteY1" fmla="*/ 50334 h 536895"/>
              <a:gd name="connsiteX2" fmla="*/ 436228 w 436228"/>
              <a:gd name="connsiteY2" fmla="*/ 536895 h 536895"/>
              <a:gd name="connsiteX3" fmla="*/ 0 w 436228"/>
              <a:gd name="connsiteY3" fmla="*/ 486561 h 536895"/>
              <a:gd name="connsiteX4" fmla="*/ 58723 w 436228"/>
              <a:gd name="connsiteY4" fmla="*/ 0 h 53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228" h="536895">
                <a:moveTo>
                  <a:pt x="58723" y="0"/>
                </a:moveTo>
                <a:lnTo>
                  <a:pt x="436228" y="50334"/>
                </a:lnTo>
                <a:lnTo>
                  <a:pt x="436228" y="536895"/>
                </a:lnTo>
                <a:lnTo>
                  <a:pt x="0" y="486561"/>
                </a:lnTo>
                <a:lnTo>
                  <a:pt x="58723" y="0"/>
                </a:lnTo>
                <a:close/>
              </a:path>
            </a:pathLst>
          </a:cu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44A7AE2F-EA49-0312-C654-00DB70D5764F}"/>
              </a:ext>
            </a:extLst>
          </p:cNvPr>
          <p:cNvSpPr txBox="1"/>
          <p:nvPr/>
        </p:nvSpPr>
        <p:spPr>
          <a:xfrm>
            <a:off x="6894243" y="1229763"/>
            <a:ext cx="7214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D1-3</a:t>
            </a:r>
          </a:p>
        </p:txBody>
      </p:sp>
      <p:sp>
        <p:nvSpPr>
          <p:cNvPr id="77" name="Forme libre : forme 76">
            <a:extLst>
              <a:ext uri="{FF2B5EF4-FFF2-40B4-BE49-F238E27FC236}">
                <a16:creationId xmlns:a16="http://schemas.microsoft.com/office/drawing/2014/main" id="{F5C0BC98-44F6-30C8-0719-1937F098D82D}"/>
              </a:ext>
            </a:extLst>
          </p:cNvPr>
          <p:cNvSpPr/>
          <p:nvPr/>
        </p:nvSpPr>
        <p:spPr>
          <a:xfrm>
            <a:off x="7306811" y="1057013"/>
            <a:ext cx="436228" cy="595618"/>
          </a:xfrm>
          <a:custGeom>
            <a:avLst/>
            <a:gdLst>
              <a:gd name="connsiteX0" fmla="*/ 0 w 436228"/>
              <a:gd name="connsiteY0" fmla="*/ 92279 h 595618"/>
              <a:gd name="connsiteX1" fmla="*/ 436228 w 436228"/>
              <a:gd name="connsiteY1" fmla="*/ 0 h 595618"/>
              <a:gd name="connsiteX2" fmla="*/ 394283 w 436228"/>
              <a:gd name="connsiteY2" fmla="*/ 595618 h 595618"/>
              <a:gd name="connsiteX3" fmla="*/ 8389 w 436228"/>
              <a:gd name="connsiteY3" fmla="*/ 578840 h 595618"/>
              <a:gd name="connsiteX4" fmla="*/ 0 w 436228"/>
              <a:gd name="connsiteY4" fmla="*/ 92279 h 59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228" h="595618">
                <a:moveTo>
                  <a:pt x="0" y="92279"/>
                </a:moveTo>
                <a:lnTo>
                  <a:pt x="436228" y="0"/>
                </a:lnTo>
                <a:lnTo>
                  <a:pt x="394283" y="595618"/>
                </a:lnTo>
                <a:lnTo>
                  <a:pt x="8389" y="578840"/>
                </a:lnTo>
                <a:lnTo>
                  <a:pt x="0" y="92279"/>
                </a:lnTo>
                <a:close/>
              </a:path>
            </a:pathLst>
          </a:cu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670552F1-585A-2A05-82A3-5600E7A60A93}"/>
              </a:ext>
            </a:extLst>
          </p:cNvPr>
          <p:cNvSpPr txBox="1"/>
          <p:nvPr/>
        </p:nvSpPr>
        <p:spPr>
          <a:xfrm>
            <a:off x="6842110" y="725437"/>
            <a:ext cx="833306" cy="261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dirty="0"/>
              <a:t>D1-4</a:t>
            </a:r>
          </a:p>
        </p:txBody>
      </p:sp>
      <p:sp>
        <p:nvSpPr>
          <p:cNvPr id="79" name="Forme libre : forme 78">
            <a:extLst>
              <a:ext uri="{FF2B5EF4-FFF2-40B4-BE49-F238E27FC236}">
                <a16:creationId xmlns:a16="http://schemas.microsoft.com/office/drawing/2014/main" id="{ACD6ED98-CBBC-641B-2640-C5DD9F40E5A8}"/>
              </a:ext>
            </a:extLst>
          </p:cNvPr>
          <p:cNvSpPr/>
          <p:nvPr/>
        </p:nvSpPr>
        <p:spPr>
          <a:xfrm>
            <a:off x="9118833" y="1862356"/>
            <a:ext cx="746620" cy="595618"/>
          </a:xfrm>
          <a:custGeom>
            <a:avLst/>
            <a:gdLst>
              <a:gd name="connsiteX0" fmla="*/ 218114 w 746620"/>
              <a:gd name="connsiteY0" fmla="*/ 0 h 595618"/>
              <a:gd name="connsiteX1" fmla="*/ 0 w 746620"/>
              <a:gd name="connsiteY1" fmla="*/ 226503 h 595618"/>
              <a:gd name="connsiteX2" fmla="*/ 327171 w 746620"/>
              <a:gd name="connsiteY2" fmla="*/ 570451 h 595618"/>
              <a:gd name="connsiteX3" fmla="*/ 570451 w 746620"/>
              <a:gd name="connsiteY3" fmla="*/ 595618 h 595618"/>
              <a:gd name="connsiteX4" fmla="*/ 746620 w 746620"/>
              <a:gd name="connsiteY4" fmla="*/ 444616 h 595618"/>
              <a:gd name="connsiteX5" fmla="*/ 218114 w 746620"/>
              <a:gd name="connsiteY5" fmla="*/ 0 h 59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620" h="595618">
                <a:moveTo>
                  <a:pt x="218114" y="0"/>
                </a:moveTo>
                <a:lnTo>
                  <a:pt x="0" y="226503"/>
                </a:lnTo>
                <a:lnTo>
                  <a:pt x="327171" y="570451"/>
                </a:lnTo>
                <a:lnTo>
                  <a:pt x="570451" y="595618"/>
                </a:lnTo>
                <a:lnTo>
                  <a:pt x="746620" y="444616"/>
                </a:lnTo>
                <a:lnTo>
                  <a:pt x="218114" y="0"/>
                </a:lnTo>
                <a:close/>
              </a:path>
            </a:pathLst>
          </a:cu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81929820-B0A0-D7F1-3668-5F68C3CCCE8C}"/>
              </a:ext>
            </a:extLst>
          </p:cNvPr>
          <p:cNvSpPr txBox="1"/>
          <p:nvPr/>
        </p:nvSpPr>
        <p:spPr>
          <a:xfrm>
            <a:off x="9226237" y="2012062"/>
            <a:ext cx="9857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D1-9</a:t>
            </a:r>
          </a:p>
          <a:p>
            <a:endParaRPr lang="fr-FR" sz="1100" dirty="0">
              <a:solidFill>
                <a:srgbClr val="FF0000"/>
              </a:solidFill>
            </a:endParaRPr>
          </a:p>
          <a:p>
            <a:endParaRPr lang="fr-FR" sz="1100" dirty="0"/>
          </a:p>
        </p:txBody>
      </p:sp>
      <p:sp>
        <p:nvSpPr>
          <p:cNvPr id="85" name="Forme libre : forme 84">
            <a:extLst>
              <a:ext uri="{FF2B5EF4-FFF2-40B4-BE49-F238E27FC236}">
                <a16:creationId xmlns:a16="http://schemas.microsoft.com/office/drawing/2014/main" id="{0C901BB2-869F-CBC3-74D0-02EB31425D63}"/>
              </a:ext>
            </a:extLst>
          </p:cNvPr>
          <p:cNvSpPr/>
          <p:nvPr/>
        </p:nvSpPr>
        <p:spPr>
          <a:xfrm>
            <a:off x="8112154" y="998290"/>
            <a:ext cx="402672" cy="671119"/>
          </a:xfrm>
          <a:custGeom>
            <a:avLst/>
            <a:gdLst>
              <a:gd name="connsiteX0" fmla="*/ 25167 w 402672"/>
              <a:gd name="connsiteY0" fmla="*/ 0 h 671119"/>
              <a:gd name="connsiteX1" fmla="*/ 402672 w 402672"/>
              <a:gd name="connsiteY1" fmla="*/ 75501 h 671119"/>
              <a:gd name="connsiteX2" fmla="*/ 394283 w 402672"/>
              <a:gd name="connsiteY2" fmla="*/ 671119 h 671119"/>
              <a:gd name="connsiteX3" fmla="*/ 0 w 402672"/>
              <a:gd name="connsiteY3" fmla="*/ 671119 h 671119"/>
              <a:gd name="connsiteX4" fmla="*/ 25167 w 402672"/>
              <a:gd name="connsiteY4" fmla="*/ 0 h 67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672" h="671119">
                <a:moveTo>
                  <a:pt x="25167" y="0"/>
                </a:moveTo>
                <a:lnTo>
                  <a:pt x="402672" y="75501"/>
                </a:lnTo>
                <a:lnTo>
                  <a:pt x="394283" y="671119"/>
                </a:lnTo>
                <a:lnTo>
                  <a:pt x="0" y="671119"/>
                </a:lnTo>
                <a:lnTo>
                  <a:pt x="25167" y="0"/>
                </a:lnTo>
                <a:close/>
              </a:path>
            </a:pathLst>
          </a:cu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AA14B171-CD48-1D0F-9991-8B57D8DCA360}"/>
              </a:ext>
            </a:extLst>
          </p:cNvPr>
          <p:cNvSpPr txBox="1"/>
          <p:nvPr/>
        </p:nvSpPr>
        <p:spPr>
          <a:xfrm>
            <a:off x="8380655" y="695735"/>
            <a:ext cx="1019261" cy="261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dirty="0"/>
              <a:t>D1-6</a:t>
            </a:r>
          </a:p>
        </p:txBody>
      </p:sp>
      <p:sp>
        <p:nvSpPr>
          <p:cNvPr id="87" name="Flèche : bas 86">
            <a:extLst>
              <a:ext uri="{FF2B5EF4-FFF2-40B4-BE49-F238E27FC236}">
                <a16:creationId xmlns:a16="http://schemas.microsoft.com/office/drawing/2014/main" id="{67059C56-DC84-D0DE-7D5B-41212D73DE12}"/>
              </a:ext>
            </a:extLst>
          </p:cNvPr>
          <p:cNvSpPr/>
          <p:nvPr/>
        </p:nvSpPr>
        <p:spPr>
          <a:xfrm rot="2031154">
            <a:off x="8206324" y="972388"/>
            <a:ext cx="312913" cy="40001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Flèche : bas 87">
            <a:extLst>
              <a:ext uri="{FF2B5EF4-FFF2-40B4-BE49-F238E27FC236}">
                <a16:creationId xmlns:a16="http://schemas.microsoft.com/office/drawing/2014/main" id="{B79BAE84-5934-1EDE-38E5-F8D756BEDC7D}"/>
              </a:ext>
            </a:extLst>
          </p:cNvPr>
          <p:cNvSpPr/>
          <p:nvPr/>
        </p:nvSpPr>
        <p:spPr>
          <a:xfrm rot="20302288">
            <a:off x="7342548" y="978813"/>
            <a:ext cx="312913" cy="48490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Forme libre : forme 88">
            <a:extLst>
              <a:ext uri="{FF2B5EF4-FFF2-40B4-BE49-F238E27FC236}">
                <a16:creationId xmlns:a16="http://schemas.microsoft.com/office/drawing/2014/main" id="{68DF1C05-B8E4-E7F1-CD27-338F879FA712}"/>
              </a:ext>
            </a:extLst>
          </p:cNvPr>
          <p:cNvSpPr/>
          <p:nvPr/>
        </p:nvSpPr>
        <p:spPr>
          <a:xfrm>
            <a:off x="3548543" y="3254928"/>
            <a:ext cx="763398" cy="654342"/>
          </a:xfrm>
          <a:custGeom>
            <a:avLst/>
            <a:gdLst>
              <a:gd name="connsiteX0" fmla="*/ 0 w 763398"/>
              <a:gd name="connsiteY0" fmla="*/ 92279 h 654342"/>
              <a:gd name="connsiteX1" fmla="*/ 746620 w 763398"/>
              <a:gd name="connsiteY1" fmla="*/ 0 h 654342"/>
              <a:gd name="connsiteX2" fmla="*/ 763398 w 763398"/>
              <a:gd name="connsiteY2" fmla="*/ 578841 h 654342"/>
              <a:gd name="connsiteX3" fmla="*/ 58723 w 763398"/>
              <a:gd name="connsiteY3" fmla="*/ 654342 h 654342"/>
              <a:gd name="connsiteX4" fmla="*/ 0 w 763398"/>
              <a:gd name="connsiteY4" fmla="*/ 92279 h 65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398" h="654342">
                <a:moveTo>
                  <a:pt x="0" y="92279"/>
                </a:moveTo>
                <a:lnTo>
                  <a:pt x="746620" y="0"/>
                </a:lnTo>
                <a:lnTo>
                  <a:pt x="763398" y="578841"/>
                </a:lnTo>
                <a:lnTo>
                  <a:pt x="58723" y="654342"/>
                </a:lnTo>
                <a:lnTo>
                  <a:pt x="0" y="92279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43B3A1BA-8584-5C03-506A-07EEFCE5050E}"/>
              </a:ext>
            </a:extLst>
          </p:cNvPr>
          <p:cNvSpPr txBox="1"/>
          <p:nvPr/>
        </p:nvSpPr>
        <p:spPr>
          <a:xfrm>
            <a:off x="3661420" y="3456264"/>
            <a:ext cx="9734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D5-1</a:t>
            </a:r>
          </a:p>
        </p:txBody>
      </p:sp>
      <p:sp>
        <p:nvSpPr>
          <p:cNvPr id="92" name="Forme libre : forme 91">
            <a:extLst>
              <a:ext uri="{FF2B5EF4-FFF2-40B4-BE49-F238E27FC236}">
                <a16:creationId xmlns:a16="http://schemas.microsoft.com/office/drawing/2014/main" id="{1AB9D38D-22D5-103F-4766-FC62B6B83AAE}"/>
              </a:ext>
            </a:extLst>
          </p:cNvPr>
          <p:cNvSpPr/>
          <p:nvPr/>
        </p:nvSpPr>
        <p:spPr>
          <a:xfrm>
            <a:off x="7021586" y="1879131"/>
            <a:ext cx="486562" cy="771789"/>
          </a:xfrm>
          <a:custGeom>
            <a:avLst/>
            <a:gdLst>
              <a:gd name="connsiteX0" fmla="*/ 58723 w 444617"/>
              <a:gd name="connsiteY0" fmla="*/ 0 h 746620"/>
              <a:gd name="connsiteX1" fmla="*/ 444617 w 444617"/>
              <a:gd name="connsiteY1" fmla="*/ 8389 h 746620"/>
              <a:gd name="connsiteX2" fmla="*/ 402672 w 444617"/>
              <a:gd name="connsiteY2" fmla="*/ 746620 h 746620"/>
              <a:gd name="connsiteX3" fmla="*/ 0 w 444617"/>
              <a:gd name="connsiteY3" fmla="*/ 671119 h 746620"/>
              <a:gd name="connsiteX4" fmla="*/ 58723 w 444617"/>
              <a:gd name="connsiteY4" fmla="*/ 0 h 74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617" h="746620">
                <a:moveTo>
                  <a:pt x="58723" y="0"/>
                </a:moveTo>
                <a:lnTo>
                  <a:pt x="444617" y="8389"/>
                </a:lnTo>
                <a:lnTo>
                  <a:pt x="402672" y="746620"/>
                </a:lnTo>
                <a:lnTo>
                  <a:pt x="0" y="671119"/>
                </a:lnTo>
                <a:lnTo>
                  <a:pt x="58723" y="0"/>
                </a:lnTo>
                <a:close/>
              </a:path>
            </a:pathLst>
          </a:cu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D1’-3</a:t>
            </a:r>
          </a:p>
        </p:txBody>
      </p:sp>
      <p:sp>
        <p:nvSpPr>
          <p:cNvPr id="95" name="Forme libre : forme 94">
            <a:extLst>
              <a:ext uri="{FF2B5EF4-FFF2-40B4-BE49-F238E27FC236}">
                <a16:creationId xmlns:a16="http://schemas.microsoft.com/office/drawing/2014/main" id="{2ECFD648-F0DC-1E32-CA94-4C98E06AFBE1}"/>
              </a:ext>
            </a:extLst>
          </p:cNvPr>
          <p:cNvSpPr/>
          <p:nvPr/>
        </p:nvSpPr>
        <p:spPr>
          <a:xfrm>
            <a:off x="7717872" y="1006679"/>
            <a:ext cx="411060" cy="662730"/>
          </a:xfrm>
          <a:custGeom>
            <a:avLst/>
            <a:gdLst>
              <a:gd name="connsiteX0" fmla="*/ 33556 w 411060"/>
              <a:gd name="connsiteY0" fmla="*/ 50334 h 662730"/>
              <a:gd name="connsiteX1" fmla="*/ 411060 w 411060"/>
              <a:gd name="connsiteY1" fmla="*/ 0 h 662730"/>
              <a:gd name="connsiteX2" fmla="*/ 385893 w 411060"/>
              <a:gd name="connsiteY2" fmla="*/ 662730 h 662730"/>
              <a:gd name="connsiteX3" fmla="*/ 0 w 411060"/>
              <a:gd name="connsiteY3" fmla="*/ 629174 h 662730"/>
              <a:gd name="connsiteX4" fmla="*/ 33556 w 411060"/>
              <a:gd name="connsiteY4" fmla="*/ 50334 h 66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060" h="662730">
                <a:moveTo>
                  <a:pt x="33556" y="50334"/>
                </a:moveTo>
                <a:lnTo>
                  <a:pt x="411060" y="0"/>
                </a:lnTo>
                <a:lnTo>
                  <a:pt x="385893" y="662730"/>
                </a:lnTo>
                <a:lnTo>
                  <a:pt x="0" y="629174"/>
                </a:lnTo>
                <a:lnTo>
                  <a:pt x="33556" y="50334"/>
                </a:lnTo>
                <a:close/>
              </a:path>
            </a:pathLst>
          </a:cu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186B9A2E-FF4E-F2D2-755D-0D33E9F8C498}"/>
              </a:ext>
            </a:extLst>
          </p:cNvPr>
          <p:cNvSpPr txBox="1"/>
          <p:nvPr/>
        </p:nvSpPr>
        <p:spPr>
          <a:xfrm>
            <a:off x="7590846" y="530243"/>
            <a:ext cx="832605" cy="261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dirty="0"/>
              <a:t>D1-5-</a:t>
            </a:r>
          </a:p>
        </p:txBody>
      </p:sp>
      <p:sp>
        <p:nvSpPr>
          <p:cNvPr id="99" name="Flèche : bas 98">
            <a:extLst>
              <a:ext uri="{FF2B5EF4-FFF2-40B4-BE49-F238E27FC236}">
                <a16:creationId xmlns:a16="http://schemas.microsoft.com/office/drawing/2014/main" id="{81A55A49-556C-B23B-E120-EFE7B4AE2039}"/>
              </a:ext>
            </a:extLst>
          </p:cNvPr>
          <p:cNvSpPr/>
          <p:nvPr/>
        </p:nvSpPr>
        <p:spPr>
          <a:xfrm>
            <a:off x="7777569" y="825955"/>
            <a:ext cx="312913" cy="4539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Forme libre : forme 99">
            <a:extLst>
              <a:ext uri="{FF2B5EF4-FFF2-40B4-BE49-F238E27FC236}">
                <a16:creationId xmlns:a16="http://schemas.microsoft.com/office/drawing/2014/main" id="{AADB7681-CE3C-744A-37CE-AE79421A841B}"/>
              </a:ext>
            </a:extLst>
          </p:cNvPr>
          <p:cNvSpPr/>
          <p:nvPr/>
        </p:nvSpPr>
        <p:spPr>
          <a:xfrm>
            <a:off x="8154099" y="2340528"/>
            <a:ext cx="679508" cy="771788"/>
          </a:xfrm>
          <a:custGeom>
            <a:avLst/>
            <a:gdLst>
              <a:gd name="connsiteX0" fmla="*/ 0 w 679508"/>
              <a:gd name="connsiteY0" fmla="*/ 167780 h 771788"/>
              <a:gd name="connsiteX1" fmla="*/ 369116 w 679508"/>
              <a:gd name="connsiteY1" fmla="*/ 0 h 771788"/>
              <a:gd name="connsiteX2" fmla="*/ 679508 w 679508"/>
              <a:gd name="connsiteY2" fmla="*/ 612397 h 771788"/>
              <a:gd name="connsiteX3" fmla="*/ 302004 w 679508"/>
              <a:gd name="connsiteY3" fmla="*/ 771788 h 771788"/>
              <a:gd name="connsiteX4" fmla="*/ 0 w 679508"/>
              <a:gd name="connsiteY4" fmla="*/ 167780 h 77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508" h="771788">
                <a:moveTo>
                  <a:pt x="0" y="167780"/>
                </a:moveTo>
                <a:lnTo>
                  <a:pt x="369116" y="0"/>
                </a:lnTo>
                <a:lnTo>
                  <a:pt x="679508" y="612397"/>
                </a:lnTo>
                <a:lnTo>
                  <a:pt x="302004" y="771788"/>
                </a:lnTo>
                <a:lnTo>
                  <a:pt x="0" y="167780"/>
                </a:lnTo>
                <a:close/>
              </a:path>
            </a:pathLst>
          </a:cu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41D225D3-877A-FC55-BE7A-A1DD0380B9FE}"/>
              </a:ext>
            </a:extLst>
          </p:cNvPr>
          <p:cNvSpPr txBox="1"/>
          <p:nvPr/>
        </p:nvSpPr>
        <p:spPr>
          <a:xfrm>
            <a:off x="8450256" y="3254928"/>
            <a:ext cx="985706" cy="261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tx1"/>
                </a:solidFill>
              </a:rPr>
              <a:t>D1’-7</a:t>
            </a:r>
          </a:p>
        </p:txBody>
      </p:sp>
      <p:sp>
        <p:nvSpPr>
          <p:cNvPr id="102" name="Flèche : bas 101">
            <a:extLst>
              <a:ext uri="{FF2B5EF4-FFF2-40B4-BE49-F238E27FC236}">
                <a16:creationId xmlns:a16="http://schemas.microsoft.com/office/drawing/2014/main" id="{1EB65A68-7039-95C6-1EC3-4A8E674E5BBD}"/>
              </a:ext>
            </a:extLst>
          </p:cNvPr>
          <p:cNvSpPr/>
          <p:nvPr/>
        </p:nvSpPr>
        <p:spPr>
          <a:xfrm rot="9073451">
            <a:off x="8500412" y="2829460"/>
            <a:ext cx="312913" cy="40001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Forme libre : forme 109">
            <a:extLst>
              <a:ext uri="{FF2B5EF4-FFF2-40B4-BE49-F238E27FC236}">
                <a16:creationId xmlns:a16="http://schemas.microsoft.com/office/drawing/2014/main" id="{91095B4B-3D7C-2B83-9329-6368398FBE43}"/>
              </a:ext>
            </a:extLst>
          </p:cNvPr>
          <p:cNvSpPr/>
          <p:nvPr/>
        </p:nvSpPr>
        <p:spPr>
          <a:xfrm>
            <a:off x="7777481" y="2526757"/>
            <a:ext cx="687897" cy="788565"/>
          </a:xfrm>
          <a:custGeom>
            <a:avLst/>
            <a:gdLst>
              <a:gd name="connsiteX0" fmla="*/ 0 w 687897"/>
              <a:gd name="connsiteY0" fmla="*/ 167780 h 788565"/>
              <a:gd name="connsiteX1" fmla="*/ 377504 w 687897"/>
              <a:gd name="connsiteY1" fmla="*/ 0 h 788565"/>
              <a:gd name="connsiteX2" fmla="*/ 687897 w 687897"/>
              <a:gd name="connsiteY2" fmla="*/ 595619 h 788565"/>
              <a:gd name="connsiteX3" fmla="*/ 318781 w 687897"/>
              <a:gd name="connsiteY3" fmla="*/ 788565 h 788565"/>
              <a:gd name="connsiteX4" fmla="*/ 0 w 687897"/>
              <a:gd name="connsiteY4" fmla="*/ 167780 h 78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897" h="788565">
                <a:moveTo>
                  <a:pt x="0" y="167780"/>
                </a:moveTo>
                <a:lnTo>
                  <a:pt x="377504" y="0"/>
                </a:lnTo>
                <a:lnTo>
                  <a:pt x="687897" y="595619"/>
                </a:lnTo>
                <a:lnTo>
                  <a:pt x="318781" y="788565"/>
                </a:lnTo>
                <a:lnTo>
                  <a:pt x="0" y="167780"/>
                </a:lnTo>
                <a:close/>
              </a:path>
            </a:pathLst>
          </a:cu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304A1B44-93B6-7663-B909-E11705843682}"/>
              </a:ext>
            </a:extLst>
          </p:cNvPr>
          <p:cNvSpPr txBox="1"/>
          <p:nvPr/>
        </p:nvSpPr>
        <p:spPr>
          <a:xfrm>
            <a:off x="7854214" y="2708856"/>
            <a:ext cx="731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D1’-8</a:t>
            </a:r>
          </a:p>
          <a:p>
            <a:endParaRPr lang="fr-FR" sz="11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985EC7-FEFB-E00F-D3B0-FC71E333658B}"/>
              </a:ext>
            </a:extLst>
          </p:cNvPr>
          <p:cNvSpPr/>
          <p:nvPr/>
        </p:nvSpPr>
        <p:spPr>
          <a:xfrm>
            <a:off x="154379" y="1265871"/>
            <a:ext cx="498764" cy="2493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DF6886-FF30-9869-BF75-06628D07F1B0}"/>
              </a:ext>
            </a:extLst>
          </p:cNvPr>
          <p:cNvSpPr txBox="1"/>
          <p:nvPr/>
        </p:nvSpPr>
        <p:spPr>
          <a:xfrm>
            <a:off x="609946" y="1214713"/>
            <a:ext cx="1947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: terrain en option</a:t>
            </a:r>
          </a:p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D2372E-B0F6-7C5A-F094-9DD8D0DAF6BE}"/>
              </a:ext>
            </a:extLst>
          </p:cNvPr>
          <p:cNvSpPr/>
          <p:nvPr/>
        </p:nvSpPr>
        <p:spPr>
          <a:xfrm>
            <a:off x="163423" y="1677798"/>
            <a:ext cx="498764" cy="249382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DEB4B9C-3E28-C3C9-4232-8D80DA3C193B}"/>
              </a:ext>
            </a:extLst>
          </p:cNvPr>
          <p:cNvSpPr txBox="1"/>
          <p:nvPr/>
        </p:nvSpPr>
        <p:spPr>
          <a:xfrm>
            <a:off x="609946" y="1660641"/>
            <a:ext cx="19475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: terrain pour le projet de gendarmerie- non commercialisables</a:t>
            </a:r>
          </a:p>
          <a:p>
            <a:endParaRPr lang="fr-FR" dirty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AF63DC7-F87B-B873-6624-15777682A6DD}"/>
              </a:ext>
            </a:extLst>
          </p:cNvPr>
          <p:cNvSpPr/>
          <p:nvPr/>
        </p:nvSpPr>
        <p:spPr>
          <a:xfrm>
            <a:off x="4271330" y="3172421"/>
            <a:ext cx="704675" cy="654342"/>
          </a:xfrm>
          <a:custGeom>
            <a:avLst/>
            <a:gdLst>
              <a:gd name="connsiteX0" fmla="*/ 41945 w 729843"/>
              <a:gd name="connsiteY0" fmla="*/ 75500 h 629174"/>
              <a:gd name="connsiteX1" fmla="*/ 729843 w 729843"/>
              <a:gd name="connsiteY1" fmla="*/ 0 h 629174"/>
              <a:gd name="connsiteX2" fmla="*/ 687898 w 729843"/>
              <a:gd name="connsiteY2" fmla="*/ 570451 h 629174"/>
              <a:gd name="connsiteX3" fmla="*/ 0 w 729843"/>
              <a:gd name="connsiteY3" fmla="*/ 629174 h 629174"/>
              <a:gd name="connsiteX4" fmla="*/ 41945 w 729843"/>
              <a:gd name="connsiteY4" fmla="*/ 75500 h 62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843" h="629174">
                <a:moveTo>
                  <a:pt x="41945" y="75500"/>
                </a:moveTo>
                <a:lnTo>
                  <a:pt x="729843" y="0"/>
                </a:lnTo>
                <a:lnTo>
                  <a:pt x="687898" y="570451"/>
                </a:lnTo>
                <a:lnTo>
                  <a:pt x="0" y="629174"/>
                </a:lnTo>
                <a:lnTo>
                  <a:pt x="41945" y="755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4F9DBB2-C5B3-DBD1-45EF-BABDD6F522A0}"/>
              </a:ext>
            </a:extLst>
          </p:cNvPr>
          <p:cNvSpPr txBox="1"/>
          <p:nvPr/>
        </p:nvSpPr>
        <p:spPr>
          <a:xfrm>
            <a:off x="4353700" y="3349421"/>
            <a:ext cx="9734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D5-2</a:t>
            </a: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E9BBA83B-82AD-98BD-9CA7-A810DF121B3C}"/>
              </a:ext>
            </a:extLst>
          </p:cNvPr>
          <p:cNvSpPr/>
          <p:nvPr/>
        </p:nvSpPr>
        <p:spPr>
          <a:xfrm>
            <a:off x="5922628" y="3473042"/>
            <a:ext cx="629174" cy="721453"/>
          </a:xfrm>
          <a:custGeom>
            <a:avLst/>
            <a:gdLst>
              <a:gd name="connsiteX0" fmla="*/ 0 w 629174"/>
              <a:gd name="connsiteY0" fmla="*/ 184558 h 721453"/>
              <a:gd name="connsiteX1" fmla="*/ 369115 w 629174"/>
              <a:gd name="connsiteY1" fmla="*/ 0 h 721453"/>
              <a:gd name="connsiteX2" fmla="*/ 629174 w 629174"/>
              <a:gd name="connsiteY2" fmla="*/ 562063 h 721453"/>
              <a:gd name="connsiteX3" fmla="*/ 293614 w 629174"/>
              <a:gd name="connsiteY3" fmla="*/ 721453 h 721453"/>
              <a:gd name="connsiteX4" fmla="*/ 0 w 629174"/>
              <a:gd name="connsiteY4" fmla="*/ 184558 h 72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174" h="721453">
                <a:moveTo>
                  <a:pt x="0" y="184558"/>
                </a:moveTo>
                <a:lnTo>
                  <a:pt x="369115" y="0"/>
                </a:lnTo>
                <a:lnTo>
                  <a:pt x="629174" y="562063"/>
                </a:lnTo>
                <a:lnTo>
                  <a:pt x="293614" y="721453"/>
                </a:lnTo>
                <a:lnTo>
                  <a:pt x="0" y="184558"/>
                </a:lnTo>
                <a:close/>
              </a:path>
            </a:pathLst>
          </a:cu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D73DBA2-0F98-58BF-E34A-DF2F5E0A9CD1}"/>
              </a:ext>
            </a:extLst>
          </p:cNvPr>
          <p:cNvSpPr txBox="1"/>
          <p:nvPr/>
        </p:nvSpPr>
        <p:spPr>
          <a:xfrm>
            <a:off x="5967049" y="3655322"/>
            <a:ext cx="8333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D4-5 </a:t>
            </a: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7B525A9F-552B-FB00-B9FC-CD27F0CFA2E6}"/>
              </a:ext>
            </a:extLst>
          </p:cNvPr>
          <p:cNvSpPr/>
          <p:nvPr/>
        </p:nvSpPr>
        <p:spPr>
          <a:xfrm>
            <a:off x="6492240" y="928468"/>
            <a:ext cx="450166" cy="661181"/>
          </a:xfrm>
          <a:custGeom>
            <a:avLst/>
            <a:gdLst>
              <a:gd name="connsiteX0" fmla="*/ 70338 w 450166"/>
              <a:gd name="connsiteY0" fmla="*/ 0 h 661181"/>
              <a:gd name="connsiteX1" fmla="*/ 450166 w 450166"/>
              <a:gd name="connsiteY1" fmla="*/ 161778 h 661181"/>
              <a:gd name="connsiteX2" fmla="*/ 400929 w 450166"/>
              <a:gd name="connsiteY2" fmla="*/ 661181 h 661181"/>
              <a:gd name="connsiteX3" fmla="*/ 0 w 450166"/>
              <a:gd name="connsiteY3" fmla="*/ 647114 h 661181"/>
              <a:gd name="connsiteX4" fmla="*/ 70338 w 450166"/>
              <a:gd name="connsiteY4" fmla="*/ 0 h 661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166" h="661181">
                <a:moveTo>
                  <a:pt x="70338" y="0"/>
                </a:moveTo>
                <a:lnTo>
                  <a:pt x="450166" y="161778"/>
                </a:lnTo>
                <a:lnTo>
                  <a:pt x="400929" y="661181"/>
                </a:lnTo>
                <a:lnTo>
                  <a:pt x="0" y="647114"/>
                </a:lnTo>
                <a:lnTo>
                  <a:pt x="70338" y="0"/>
                </a:lnTo>
                <a:close/>
              </a:path>
            </a:pathLst>
          </a:cu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16BFF64-89A3-1950-35A3-8A5E8B39CC74}"/>
              </a:ext>
            </a:extLst>
          </p:cNvPr>
          <p:cNvSpPr txBox="1"/>
          <p:nvPr/>
        </p:nvSpPr>
        <p:spPr>
          <a:xfrm>
            <a:off x="6461010" y="1076757"/>
            <a:ext cx="7214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D1-2</a:t>
            </a:r>
          </a:p>
        </p:txBody>
      </p:sp>
      <p:sp>
        <p:nvSpPr>
          <p:cNvPr id="19" name="Forme libre 18"/>
          <p:cNvSpPr/>
          <p:nvPr/>
        </p:nvSpPr>
        <p:spPr>
          <a:xfrm>
            <a:off x="8797636" y="1330036"/>
            <a:ext cx="803564" cy="720437"/>
          </a:xfrm>
          <a:custGeom>
            <a:avLst/>
            <a:gdLst>
              <a:gd name="connsiteX0" fmla="*/ 235528 w 803564"/>
              <a:gd name="connsiteY0" fmla="*/ 0 h 720437"/>
              <a:gd name="connsiteX1" fmla="*/ 0 w 803564"/>
              <a:gd name="connsiteY1" fmla="*/ 367146 h 720437"/>
              <a:gd name="connsiteX2" fmla="*/ 325582 w 803564"/>
              <a:gd name="connsiteY2" fmla="*/ 720437 h 720437"/>
              <a:gd name="connsiteX3" fmla="*/ 547255 w 803564"/>
              <a:gd name="connsiteY3" fmla="*/ 526473 h 720437"/>
              <a:gd name="connsiteX4" fmla="*/ 803564 w 803564"/>
              <a:gd name="connsiteY4" fmla="*/ 318655 h 720437"/>
              <a:gd name="connsiteX5" fmla="*/ 235528 w 803564"/>
              <a:gd name="connsiteY5" fmla="*/ 0 h 72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3564" h="720437">
                <a:moveTo>
                  <a:pt x="235528" y="0"/>
                </a:moveTo>
                <a:lnTo>
                  <a:pt x="0" y="367146"/>
                </a:lnTo>
                <a:lnTo>
                  <a:pt x="325582" y="720437"/>
                </a:lnTo>
                <a:lnTo>
                  <a:pt x="547255" y="526473"/>
                </a:lnTo>
                <a:lnTo>
                  <a:pt x="803564" y="318655"/>
                </a:lnTo>
                <a:lnTo>
                  <a:pt x="235528" y="0"/>
                </a:lnTo>
                <a:close/>
              </a:path>
            </a:pathLst>
          </a:cu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AA14B171-CD48-1D0F-9991-8B57D8DCA360}"/>
              </a:ext>
            </a:extLst>
          </p:cNvPr>
          <p:cNvSpPr txBox="1"/>
          <p:nvPr/>
        </p:nvSpPr>
        <p:spPr>
          <a:xfrm>
            <a:off x="9127068" y="1339075"/>
            <a:ext cx="1019261" cy="261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dirty="0"/>
              <a:t>D1-8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106024" y="980945"/>
            <a:ext cx="4664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D1-1</a:t>
            </a: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906E4966-507F-287D-EFB9-E2422BEC6E17}"/>
              </a:ext>
            </a:extLst>
          </p:cNvPr>
          <p:cNvSpPr/>
          <p:nvPr/>
        </p:nvSpPr>
        <p:spPr>
          <a:xfrm>
            <a:off x="8548382" y="2197916"/>
            <a:ext cx="604007" cy="704675"/>
          </a:xfrm>
          <a:custGeom>
            <a:avLst/>
            <a:gdLst>
              <a:gd name="connsiteX0" fmla="*/ 0 w 604007"/>
              <a:gd name="connsiteY0" fmla="*/ 134223 h 704675"/>
              <a:gd name="connsiteX1" fmla="*/ 234891 w 604007"/>
              <a:gd name="connsiteY1" fmla="*/ 0 h 704675"/>
              <a:gd name="connsiteX2" fmla="*/ 604007 w 604007"/>
              <a:gd name="connsiteY2" fmla="*/ 327170 h 704675"/>
              <a:gd name="connsiteX3" fmla="*/ 545284 w 604007"/>
              <a:gd name="connsiteY3" fmla="*/ 595618 h 704675"/>
              <a:gd name="connsiteX4" fmla="*/ 251669 w 604007"/>
              <a:gd name="connsiteY4" fmla="*/ 704675 h 704675"/>
              <a:gd name="connsiteX5" fmla="*/ 0 w 604007"/>
              <a:gd name="connsiteY5" fmla="*/ 134223 h 70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007" h="704675">
                <a:moveTo>
                  <a:pt x="0" y="134223"/>
                </a:moveTo>
                <a:lnTo>
                  <a:pt x="234891" y="0"/>
                </a:lnTo>
                <a:lnTo>
                  <a:pt x="604007" y="327170"/>
                </a:lnTo>
                <a:lnTo>
                  <a:pt x="545284" y="595618"/>
                </a:lnTo>
                <a:lnTo>
                  <a:pt x="251669" y="704675"/>
                </a:lnTo>
                <a:lnTo>
                  <a:pt x="0" y="134223"/>
                </a:lnTo>
                <a:close/>
              </a:path>
            </a:pathLst>
          </a:cu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756FD66C-6408-7E48-3681-DB4DF5E25280}"/>
              </a:ext>
            </a:extLst>
          </p:cNvPr>
          <p:cNvSpPr/>
          <p:nvPr/>
        </p:nvSpPr>
        <p:spPr>
          <a:xfrm>
            <a:off x="6644081" y="1845578"/>
            <a:ext cx="427838" cy="729842"/>
          </a:xfrm>
          <a:custGeom>
            <a:avLst/>
            <a:gdLst>
              <a:gd name="connsiteX0" fmla="*/ 25167 w 427838"/>
              <a:gd name="connsiteY0" fmla="*/ 0 h 729842"/>
              <a:gd name="connsiteX1" fmla="*/ 427838 w 427838"/>
              <a:gd name="connsiteY1" fmla="*/ 41945 h 729842"/>
              <a:gd name="connsiteX2" fmla="*/ 369115 w 427838"/>
              <a:gd name="connsiteY2" fmla="*/ 729842 h 729842"/>
              <a:gd name="connsiteX3" fmla="*/ 0 w 427838"/>
              <a:gd name="connsiteY3" fmla="*/ 679508 h 729842"/>
              <a:gd name="connsiteX4" fmla="*/ 25167 w 427838"/>
              <a:gd name="connsiteY4" fmla="*/ 0 h 72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38" h="729842">
                <a:moveTo>
                  <a:pt x="25167" y="0"/>
                </a:moveTo>
                <a:lnTo>
                  <a:pt x="427838" y="41945"/>
                </a:lnTo>
                <a:lnTo>
                  <a:pt x="369115" y="729842"/>
                </a:lnTo>
                <a:lnTo>
                  <a:pt x="0" y="679508"/>
                </a:lnTo>
                <a:lnTo>
                  <a:pt x="25167" y="0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4A6BBE"/>
              </a:highlight>
            </a:endParaRP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835C7D51-49E0-DC51-35B8-3EA03DCDA483}"/>
              </a:ext>
            </a:extLst>
          </p:cNvPr>
          <p:cNvSpPr/>
          <p:nvPr/>
        </p:nvSpPr>
        <p:spPr>
          <a:xfrm>
            <a:off x="5644662" y="3015762"/>
            <a:ext cx="703384" cy="650630"/>
          </a:xfrm>
          <a:custGeom>
            <a:avLst/>
            <a:gdLst>
              <a:gd name="connsiteX0" fmla="*/ 0 w 703384"/>
              <a:gd name="connsiteY0" fmla="*/ 70338 h 650630"/>
              <a:gd name="connsiteX1" fmla="*/ 263769 w 703384"/>
              <a:gd name="connsiteY1" fmla="*/ 0 h 650630"/>
              <a:gd name="connsiteX2" fmla="*/ 703384 w 703384"/>
              <a:gd name="connsiteY2" fmla="*/ 149469 h 650630"/>
              <a:gd name="connsiteX3" fmla="*/ 650630 w 703384"/>
              <a:gd name="connsiteY3" fmla="*/ 448407 h 650630"/>
              <a:gd name="connsiteX4" fmla="*/ 272561 w 703384"/>
              <a:gd name="connsiteY4" fmla="*/ 650630 h 650630"/>
              <a:gd name="connsiteX5" fmla="*/ 0 w 703384"/>
              <a:gd name="connsiteY5" fmla="*/ 70338 h 65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384" h="650630">
                <a:moveTo>
                  <a:pt x="0" y="70338"/>
                </a:moveTo>
                <a:lnTo>
                  <a:pt x="263769" y="0"/>
                </a:lnTo>
                <a:lnTo>
                  <a:pt x="703384" y="149469"/>
                </a:lnTo>
                <a:lnTo>
                  <a:pt x="650630" y="448407"/>
                </a:lnTo>
                <a:lnTo>
                  <a:pt x="272561" y="650630"/>
                </a:lnTo>
                <a:lnTo>
                  <a:pt x="0" y="70338"/>
                </a:lnTo>
                <a:close/>
              </a:path>
            </a:pathLst>
          </a:cu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B5A8621-70E7-3E53-33FB-8A84B61053E4}"/>
              </a:ext>
            </a:extLst>
          </p:cNvPr>
          <p:cNvSpPr txBox="1"/>
          <p:nvPr/>
        </p:nvSpPr>
        <p:spPr>
          <a:xfrm>
            <a:off x="5793157" y="3143172"/>
            <a:ext cx="7214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D4-1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89159A7-5DB3-AF07-CFA4-D4FEEF2B04BD}"/>
              </a:ext>
            </a:extLst>
          </p:cNvPr>
          <p:cNvSpPr txBox="1"/>
          <p:nvPr/>
        </p:nvSpPr>
        <p:spPr>
          <a:xfrm>
            <a:off x="6644081" y="2006464"/>
            <a:ext cx="731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D1’-2</a:t>
            </a:r>
          </a:p>
          <a:p>
            <a:endParaRPr lang="fr-FR" sz="1100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76A5D67-1458-6D5A-854E-8B2528732323}"/>
              </a:ext>
            </a:extLst>
          </p:cNvPr>
          <p:cNvSpPr txBox="1"/>
          <p:nvPr/>
        </p:nvSpPr>
        <p:spPr>
          <a:xfrm>
            <a:off x="8621086" y="2465402"/>
            <a:ext cx="731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D1’-6</a:t>
            </a:r>
          </a:p>
          <a:p>
            <a:endParaRPr lang="fr-FR" sz="1100" dirty="0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01833D1B-2A02-3FCF-D73C-F2C821BD60C0}"/>
              </a:ext>
            </a:extLst>
          </p:cNvPr>
          <p:cNvSpPr/>
          <p:nvPr/>
        </p:nvSpPr>
        <p:spPr>
          <a:xfrm>
            <a:off x="5530362" y="3666392"/>
            <a:ext cx="677007" cy="703385"/>
          </a:xfrm>
          <a:custGeom>
            <a:avLst/>
            <a:gdLst>
              <a:gd name="connsiteX0" fmla="*/ 0 w 677007"/>
              <a:gd name="connsiteY0" fmla="*/ 79131 h 703385"/>
              <a:gd name="connsiteX1" fmla="*/ 369276 w 677007"/>
              <a:gd name="connsiteY1" fmla="*/ 0 h 703385"/>
              <a:gd name="connsiteX2" fmla="*/ 677007 w 677007"/>
              <a:gd name="connsiteY2" fmla="*/ 545123 h 703385"/>
              <a:gd name="connsiteX3" fmla="*/ 325315 w 677007"/>
              <a:gd name="connsiteY3" fmla="*/ 703385 h 703385"/>
              <a:gd name="connsiteX4" fmla="*/ 0 w 677007"/>
              <a:gd name="connsiteY4" fmla="*/ 79131 h 70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007" h="703385">
                <a:moveTo>
                  <a:pt x="0" y="79131"/>
                </a:moveTo>
                <a:lnTo>
                  <a:pt x="369276" y="0"/>
                </a:lnTo>
                <a:lnTo>
                  <a:pt x="677007" y="545123"/>
                </a:lnTo>
                <a:lnTo>
                  <a:pt x="325315" y="703385"/>
                </a:lnTo>
                <a:lnTo>
                  <a:pt x="0" y="79131"/>
                </a:lnTo>
                <a:close/>
              </a:path>
            </a:pathLst>
          </a:cu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87EA358-CB24-8FBA-F14D-2A210291A6DA}"/>
              </a:ext>
            </a:extLst>
          </p:cNvPr>
          <p:cNvSpPr txBox="1"/>
          <p:nvPr/>
        </p:nvSpPr>
        <p:spPr>
          <a:xfrm>
            <a:off x="5614090" y="3867717"/>
            <a:ext cx="8333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D4-4 </a:t>
            </a: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9284092E-F916-283C-E941-998DA6773514}"/>
              </a:ext>
            </a:extLst>
          </p:cNvPr>
          <p:cNvSpPr/>
          <p:nvPr/>
        </p:nvSpPr>
        <p:spPr>
          <a:xfrm>
            <a:off x="5222631" y="3103685"/>
            <a:ext cx="703384" cy="694592"/>
          </a:xfrm>
          <a:custGeom>
            <a:avLst/>
            <a:gdLst>
              <a:gd name="connsiteX0" fmla="*/ 413238 w 703384"/>
              <a:gd name="connsiteY0" fmla="*/ 0 h 694592"/>
              <a:gd name="connsiteX1" fmla="*/ 703384 w 703384"/>
              <a:gd name="connsiteY1" fmla="*/ 571500 h 694592"/>
              <a:gd name="connsiteX2" fmla="*/ 0 w 703384"/>
              <a:gd name="connsiteY2" fmla="*/ 694592 h 694592"/>
              <a:gd name="connsiteX3" fmla="*/ 35169 w 703384"/>
              <a:gd name="connsiteY3" fmla="*/ 281353 h 694592"/>
              <a:gd name="connsiteX4" fmla="*/ 61546 w 703384"/>
              <a:gd name="connsiteY4" fmla="*/ 211015 h 694592"/>
              <a:gd name="connsiteX5" fmla="*/ 96715 w 703384"/>
              <a:gd name="connsiteY5" fmla="*/ 158261 h 694592"/>
              <a:gd name="connsiteX6" fmla="*/ 193431 w 703384"/>
              <a:gd name="connsiteY6" fmla="*/ 114300 h 694592"/>
              <a:gd name="connsiteX7" fmla="*/ 413238 w 703384"/>
              <a:gd name="connsiteY7" fmla="*/ 0 h 694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3384" h="694592">
                <a:moveTo>
                  <a:pt x="413238" y="0"/>
                </a:moveTo>
                <a:lnTo>
                  <a:pt x="703384" y="571500"/>
                </a:lnTo>
                <a:lnTo>
                  <a:pt x="0" y="694592"/>
                </a:lnTo>
                <a:lnTo>
                  <a:pt x="35169" y="281353"/>
                </a:lnTo>
                <a:lnTo>
                  <a:pt x="61546" y="211015"/>
                </a:lnTo>
                <a:lnTo>
                  <a:pt x="96715" y="158261"/>
                </a:lnTo>
                <a:lnTo>
                  <a:pt x="193431" y="114300"/>
                </a:lnTo>
                <a:lnTo>
                  <a:pt x="413238" y="0"/>
                </a:lnTo>
                <a:close/>
              </a:path>
            </a:pathLst>
          </a:cu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A305335-E724-BB06-B510-830DE831E090}"/>
              </a:ext>
            </a:extLst>
          </p:cNvPr>
          <p:cNvSpPr txBox="1"/>
          <p:nvPr/>
        </p:nvSpPr>
        <p:spPr>
          <a:xfrm>
            <a:off x="5338065" y="3339920"/>
            <a:ext cx="7214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D4-2</a:t>
            </a:r>
          </a:p>
        </p:txBody>
      </p:sp>
    </p:spTree>
    <p:extLst>
      <p:ext uri="{BB962C8B-B14F-4D97-AF65-F5344CB8AC3E}">
        <p14:creationId xmlns:p14="http://schemas.microsoft.com/office/powerpoint/2010/main" val="3667685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8F88A1-5A9A-1859-FD93-35E4DCA73462}"/>
              </a:ext>
            </a:extLst>
          </p:cNvPr>
          <p:cNvSpPr/>
          <p:nvPr/>
        </p:nvSpPr>
        <p:spPr>
          <a:xfrm>
            <a:off x="154379" y="789709"/>
            <a:ext cx="498764" cy="249382"/>
          </a:xfrm>
          <a:prstGeom prst="rect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>
                  <a:lumMod val="85000"/>
                </a:schemeClr>
              </a:solidFill>
              <a:highlight>
                <a:srgbClr val="00FFFF"/>
              </a:highlight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9009056-D853-C0C3-ADD2-6F1E716B7B7C}"/>
              </a:ext>
            </a:extLst>
          </p:cNvPr>
          <p:cNvSpPr txBox="1"/>
          <p:nvPr/>
        </p:nvSpPr>
        <p:spPr>
          <a:xfrm>
            <a:off x="593168" y="715925"/>
            <a:ext cx="1947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: terrains réservés</a:t>
            </a:r>
          </a:p>
          <a:p>
            <a:endParaRPr lang="fr-FR" dirty="0"/>
          </a:p>
        </p:txBody>
      </p:sp>
      <p:pic>
        <p:nvPicPr>
          <p:cNvPr id="7" name="Image 6" descr="Une image contenant texte, carte, capture d’écran, diagramme&#10;&#10;Description générée automatiquement">
            <a:extLst>
              <a:ext uri="{FF2B5EF4-FFF2-40B4-BE49-F238E27FC236}">
                <a16:creationId xmlns:a16="http://schemas.microsoft.com/office/drawing/2014/main" id="{0EB51E3D-9882-F164-C11F-808239A239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09" t="18549" r="22715" b="15198"/>
          <a:stretch/>
        </p:blipFill>
        <p:spPr>
          <a:xfrm>
            <a:off x="7302718" y="198153"/>
            <a:ext cx="4603726" cy="631308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647E467-33E5-BDE4-C306-76BCE58C27DB}"/>
              </a:ext>
            </a:extLst>
          </p:cNvPr>
          <p:cNvSpPr txBox="1"/>
          <p:nvPr/>
        </p:nvSpPr>
        <p:spPr>
          <a:xfrm>
            <a:off x="81493" y="198153"/>
            <a:ext cx="8341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secteur 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3870FF-0F98-397B-ACBE-294C19437CD3}"/>
              </a:ext>
            </a:extLst>
          </p:cNvPr>
          <p:cNvSpPr/>
          <p:nvPr/>
        </p:nvSpPr>
        <p:spPr>
          <a:xfrm>
            <a:off x="5032998" y="647114"/>
            <a:ext cx="1761697" cy="715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49866E93-719F-8F05-69EA-127FC99B2F7C}"/>
              </a:ext>
            </a:extLst>
          </p:cNvPr>
          <p:cNvCxnSpPr>
            <a:cxnSpLocks/>
          </p:cNvCxnSpPr>
          <p:nvPr/>
        </p:nvCxnSpPr>
        <p:spPr>
          <a:xfrm>
            <a:off x="5691517" y="2753750"/>
            <a:ext cx="613024" cy="229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03BC8F32-7D50-F7F6-4E43-14B47A4BD3A6}"/>
              </a:ext>
            </a:extLst>
          </p:cNvPr>
          <p:cNvCxnSpPr>
            <a:cxnSpLocks/>
          </p:cNvCxnSpPr>
          <p:nvPr/>
        </p:nvCxnSpPr>
        <p:spPr>
          <a:xfrm>
            <a:off x="7047805" y="3137482"/>
            <a:ext cx="509827" cy="419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F8594CCA-DA6E-570E-20B4-B4FBC8EAE85B}"/>
              </a:ext>
            </a:extLst>
          </p:cNvPr>
          <p:cNvCxnSpPr>
            <a:cxnSpLocks/>
          </p:cNvCxnSpPr>
          <p:nvPr/>
        </p:nvCxnSpPr>
        <p:spPr>
          <a:xfrm>
            <a:off x="5368756" y="3347207"/>
            <a:ext cx="545090" cy="296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77BB0B7-17AC-7B30-9576-B778028444A1}"/>
              </a:ext>
            </a:extLst>
          </p:cNvPr>
          <p:cNvCxnSpPr>
            <a:cxnSpLocks/>
          </p:cNvCxnSpPr>
          <p:nvPr/>
        </p:nvCxnSpPr>
        <p:spPr>
          <a:xfrm>
            <a:off x="5620624" y="3981377"/>
            <a:ext cx="578840" cy="333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Image 87">
            <a:extLst>
              <a:ext uri="{FF2B5EF4-FFF2-40B4-BE49-F238E27FC236}">
                <a16:creationId xmlns:a16="http://schemas.microsoft.com/office/drawing/2014/main" id="{7E666D60-A753-AD10-1458-2E904A4DE9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29" t="16171" r="26465" b="5069"/>
          <a:stretch/>
        </p:blipFill>
        <p:spPr>
          <a:xfrm>
            <a:off x="2682605" y="198965"/>
            <a:ext cx="4506760" cy="6544856"/>
          </a:xfrm>
          <a:prstGeom prst="rect">
            <a:avLst/>
          </a:prstGeom>
        </p:spPr>
      </p:pic>
      <p:sp>
        <p:nvSpPr>
          <p:cNvPr id="89" name="Forme libre : forme 88">
            <a:extLst>
              <a:ext uri="{FF2B5EF4-FFF2-40B4-BE49-F238E27FC236}">
                <a16:creationId xmlns:a16="http://schemas.microsoft.com/office/drawing/2014/main" id="{EC15D436-6CD5-CBAC-7D9D-0D2AC9AB57F0}"/>
              </a:ext>
            </a:extLst>
          </p:cNvPr>
          <p:cNvSpPr/>
          <p:nvPr/>
        </p:nvSpPr>
        <p:spPr>
          <a:xfrm>
            <a:off x="3171039" y="1199626"/>
            <a:ext cx="2231471" cy="2567031"/>
          </a:xfrm>
          <a:custGeom>
            <a:avLst/>
            <a:gdLst>
              <a:gd name="connsiteX0" fmla="*/ 0 w 2231471"/>
              <a:gd name="connsiteY0" fmla="*/ 285225 h 2567031"/>
              <a:gd name="connsiteX1" fmla="*/ 629174 w 2231471"/>
              <a:gd name="connsiteY1" fmla="*/ 184557 h 2567031"/>
              <a:gd name="connsiteX2" fmla="*/ 1216403 w 2231471"/>
              <a:gd name="connsiteY2" fmla="*/ 0 h 2567031"/>
              <a:gd name="connsiteX3" fmla="*/ 1426128 w 2231471"/>
              <a:gd name="connsiteY3" fmla="*/ 302003 h 2567031"/>
              <a:gd name="connsiteX4" fmla="*/ 1661020 w 2231471"/>
              <a:gd name="connsiteY4" fmla="*/ 721453 h 2567031"/>
              <a:gd name="connsiteX5" fmla="*/ 1912689 w 2231471"/>
              <a:gd name="connsiteY5" fmla="*/ 1266737 h 2567031"/>
              <a:gd name="connsiteX6" fmla="*/ 2114025 w 2231471"/>
              <a:gd name="connsiteY6" fmla="*/ 1770077 h 2567031"/>
              <a:gd name="connsiteX7" fmla="*/ 2231471 w 2231471"/>
              <a:gd name="connsiteY7" fmla="*/ 2231471 h 2567031"/>
              <a:gd name="connsiteX8" fmla="*/ 1073790 w 2231471"/>
              <a:gd name="connsiteY8" fmla="*/ 2567031 h 2567031"/>
              <a:gd name="connsiteX9" fmla="*/ 897622 w 2231471"/>
              <a:gd name="connsiteY9" fmla="*/ 2097247 h 2567031"/>
              <a:gd name="connsiteX10" fmla="*/ 654341 w 2231471"/>
              <a:gd name="connsiteY10" fmla="*/ 1501629 h 2567031"/>
              <a:gd name="connsiteX11" fmla="*/ 444616 w 2231471"/>
              <a:gd name="connsiteY11" fmla="*/ 1065402 h 2567031"/>
              <a:gd name="connsiteX12" fmla="*/ 276836 w 2231471"/>
              <a:gd name="connsiteY12" fmla="*/ 780176 h 2567031"/>
              <a:gd name="connsiteX13" fmla="*/ 0 w 2231471"/>
              <a:gd name="connsiteY13" fmla="*/ 360726 h 2567031"/>
              <a:gd name="connsiteX14" fmla="*/ 0 w 2231471"/>
              <a:gd name="connsiteY14" fmla="*/ 285225 h 2567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1471" h="2567031">
                <a:moveTo>
                  <a:pt x="0" y="285225"/>
                </a:moveTo>
                <a:lnTo>
                  <a:pt x="629174" y="184557"/>
                </a:lnTo>
                <a:lnTo>
                  <a:pt x="1216403" y="0"/>
                </a:lnTo>
                <a:lnTo>
                  <a:pt x="1426128" y="302003"/>
                </a:lnTo>
                <a:lnTo>
                  <a:pt x="1661020" y="721453"/>
                </a:lnTo>
                <a:lnTo>
                  <a:pt x="1912689" y="1266737"/>
                </a:lnTo>
                <a:lnTo>
                  <a:pt x="2114025" y="1770077"/>
                </a:lnTo>
                <a:lnTo>
                  <a:pt x="2231471" y="2231471"/>
                </a:lnTo>
                <a:lnTo>
                  <a:pt x="1073790" y="2567031"/>
                </a:lnTo>
                <a:lnTo>
                  <a:pt x="897622" y="2097247"/>
                </a:lnTo>
                <a:lnTo>
                  <a:pt x="654341" y="1501629"/>
                </a:lnTo>
                <a:lnTo>
                  <a:pt x="444616" y="1065402"/>
                </a:lnTo>
                <a:lnTo>
                  <a:pt x="276836" y="780176"/>
                </a:lnTo>
                <a:lnTo>
                  <a:pt x="0" y="360726"/>
                </a:lnTo>
                <a:lnTo>
                  <a:pt x="0" y="285225"/>
                </a:lnTo>
                <a:close/>
              </a:path>
            </a:pathLst>
          </a:cu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Forme libre : forme 90">
            <a:extLst>
              <a:ext uri="{FF2B5EF4-FFF2-40B4-BE49-F238E27FC236}">
                <a16:creationId xmlns:a16="http://schemas.microsoft.com/office/drawing/2014/main" id="{D5C4E2FC-6DB9-ADA8-0D27-2E54D316A121}"/>
              </a:ext>
            </a:extLst>
          </p:cNvPr>
          <p:cNvSpPr/>
          <p:nvPr/>
        </p:nvSpPr>
        <p:spPr>
          <a:xfrm>
            <a:off x="4295163" y="3640822"/>
            <a:ext cx="1468074" cy="2592198"/>
          </a:xfrm>
          <a:custGeom>
            <a:avLst/>
            <a:gdLst>
              <a:gd name="connsiteX0" fmla="*/ 0 w 1468074"/>
              <a:gd name="connsiteY0" fmla="*/ 343949 h 2592198"/>
              <a:gd name="connsiteX1" fmla="*/ 1174459 w 1468074"/>
              <a:gd name="connsiteY1" fmla="*/ 0 h 2592198"/>
              <a:gd name="connsiteX2" fmla="*/ 1350628 w 1468074"/>
              <a:gd name="connsiteY2" fmla="*/ 830510 h 2592198"/>
              <a:gd name="connsiteX3" fmla="*/ 1409351 w 1468074"/>
              <a:gd name="connsiteY3" fmla="*/ 1451295 h 2592198"/>
              <a:gd name="connsiteX4" fmla="*/ 1468074 w 1468074"/>
              <a:gd name="connsiteY4" fmla="*/ 2038525 h 2592198"/>
              <a:gd name="connsiteX5" fmla="*/ 1426129 w 1468074"/>
              <a:gd name="connsiteY5" fmla="*/ 2474752 h 2592198"/>
              <a:gd name="connsiteX6" fmla="*/ 201336 w 1468074"/>
              <a:gd name="connsiteY6" fmla="*/ 2592198 h 2592198"/>
              <a:gd name="connsiteX7" fmla="*/ 260059 w 1468074"/>
              <a:gd name="connsiteY7" fmla="*/ 2130804 h 2592198"/>
              <a:gd name="connsiteX8" fmla="*/ 251670 w 1468074"/>
              <a:gd name="connsiteY8" fmla="*/ 1619075 h 2592198"/>
              <a:gd name="connsiteX9" fmla="*/ 142613 w 1468074"/>
              <a:gd name="connsiteY9" fmla="*/ 1073791 h 2592198"/>
              <a:gd name="connsiteX10" fmla="*/ 75501 w 1468074"/>
              <a:gd name="connsiteY10" fmla="*/ 704675 h 2592198"/>
              <a:gd name="connsiteX11" fmla="*/ 0 w 1468074"/>
              <a:gd name="connsiteY11" fmla="*/ 343949 h 259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68074" h="2592198">
                <a:moveTo>
                  <a:pt x="0" y="343949"/>
                </a:moveTo>
                <a:lnTo>
                  <a:pt x="1174459" y="0"/>
                </a:lnTo>
                <a:lnTo>
                  <a:pt x="1350628" y="830510"/>
                </a:lnTo>
                <a:lnTo>
                  <a:pt x="1409351" y="1451295"/>
                </a:lnTo>
                <a:lnTo>
                  <a:pt x="1468074" y="2038525"/>
                </a:lnTo>
                <a:lnTo>
                  <a:pt x="1426129" y="2474752"/>
                </a:lnTo>
                <a:lnTo>
                  <a:pt x="201336" y="2592198"/>
                </a:lnTo>
                <a:lnTo>
                  <a:pt x="260059" y="2130804"/>
                </a:lnTo>
                <a:lnTo>
                  <a:pt x="251670" y="1619075"/>
                </a:lnTo>
                <a:lnTo>
                  <a:pt x="142613" y="1073791"/>
                </a:lnTo>
                <a:lnTo>
                  <a:pt x="75501" y="704675"/>
                </a:lnTo>
                <a:lnTo>
                  <a:pt x="0" y="343949"/>
                </a:lnTo>
                <a:close/>
              </a:path>
            </a:pathLst>
          </a:cu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Forme libre : forme 91">
            <a:extLst>
              <a:ext uri="{FF2B5EF4-FFF2-40B4-BE49-F238E27FC236}">
                <a16:creationId xmlns:a16="http://schemas.microsoft.com/office/drawing/2014/main" id="{E809BD5F-10D8-AB9D-8794-D6B12A74EA82}"/>
              </a:ext>
            </a:extLst>
          </p:cNvPr>
          <p:cNvSpPr/>
          <p:nvPr/>
        </p:nvSpPr>
        <p:spPr>
          <a:xfrm>
            <a:off x="5914239" y="3422708"/>
            <a:ext cx="1182847" cy="2139193"/>
          </a:xfrm>
          <a:custGeom>
            <a:avLst/>
            <a:gdLst>
              <a:gd name="connsiteX0" fmla="*/ 0 w 1182847"/>
              <a:gd name="connsiteY0" fmla="*/ 142613 h 2139193"/>
              <a:gd name="connsiteX1" fmla="*/ 897622 w 1182847"/>
              <a:gd name="connsiteY1" fmla="*/ 0 h 2139193"/>
              <a:gd name="connsiteX2" fmla="*/ 1048623 w 1182847"/>
              <a:gd name="connsiteY2" fmla="*/ 813732 h 2139193"/>
              <a:gd name="connsiteX3" fmla="*/ 1149291 w 1182847"/>
              <a:gd name="connsiteY3" fmla="*/ 1434518 h 2139193"/>
              <a:gd name="connsiteX4" fmla="*/ 1182847 w 1182847"/>
              <a:gd name="connsiteY4" fmla="*/ 2105637 h 2139193"/>
              <a:gd name="connsiteX5" fmla="*/ 302003 w 1182847"/>
              <a:gd name="connsiteY5" fmla="*/ 2139193 h 2139193"/>
              <a:gd name="connsiteX6" fmla="*/ 276836 w 1182847"/>
              <a:gd name="connsiteY6" fmla="*/ 1484852 h 2139193"/>
              <a:gd name="connsiteX7" fmla="*/ 209724 w 1182847"/>
              <a:gd name="connsiteY7" fmla="*/ 1031846 h 2139193"/>
              <a:gd name="connsiteX8" fmla="*/ 83889 w 1182847"/>
              <a:gd name="connsiteY8" fmla="*/ 528507 h 2139193"/>
              <a:gd name="connsiteX9" fmla="*/ 0 w 1182847"/>
              <a:gd name="connsiteY9" fmla="*/ 142613 h 213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2847" h="2139193">
                <a:moveTo>
                  <a:pt x="0" y="142613"/>
                </a:moveTo>
                <a:lnTo>
                  <a:pt x="897622" y="0"/>
                </a:lnTo>
                <a:lnTo>
                  <a:pt x="1048623" y="813732"/>
                </a:lnTo>
                <a:lnTo>
                  <a:pt x="1149291" y="1434518"/>
                </a:lnTo>
                <a:lnTo>
                  <a:pt x="1182847" y="2105637"/>
                </a:lnTo>
                <a:lnTo>
                  <a:pt x="302003" y="2139193"/>
                </a:lnTo>
                <a:lnTo>
                  <a:pt x="276836" y="1484852"/>
                </a:lnTo>
                <a:lnTo>
                  <a:pt x="209724" y="1031846"/>
                </a:lnTo>
                <a:lnTo>
                  <a:pt x="83889" y="528507"/>
                </a:lnTo>
                <a:lnTo>
                  <a:pt x="0" y="142613"/>
                </a:lnTo>
                <a:close/>
              </a:path>
            </a:pathLst>
          </a:cu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10EC6BB7-51A3-9826-DCBF-023721C4EF94}"/>
              </a:ext>
            </a:extLst>
          </p:cNvPr>
          <p:cNvSpPr txBox="1"/>
          <p:nvPr/>
        </p:nvSpPr>
        <p:spPr>
          <a:xfrm>
            <a:off x="6599143" y="5670651"/>
            <a:ext cx="8333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E3’-7 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6DA92F2-2BF2-EDBD-A5D7-4E16D881AF6D}"/>
              </a:ext>
            </a:extLst>
          </p:cNvPr>
          <p:cNvSpPr/>
          <p:nvPr/>
        </p:nvSpPr>
        <p:spPr>
          <a:xfrm>
            <a:off x="9865453" y="109057"/>
            <a:ext cx="1929468" cy="680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Forme libre : forme 95">
            <a:extLst>
              <a:ext uri="{FF2B5EF4-FFF2-40B4-BE49-F238E27FC236}">
                <a16:creationId xmlns:a16="http://schemas.microsoft.com/office/drawing/2014/main" id="{9E3247F2-EBA0-3C9C-83EA-E4F648E01C99}"/>
              </a:ext>
            </a:extLst>
          </p:cNvPr>
          <p:cNvSpPr/>
          <p:nvPr/>
        </p:nvSpPr>
        <p:spPr>
          <a:xfrm>
            <a:off x="7365534" y="939567"/>
            <a:ext cx="931178" cy="721453"/>
          </a:xfrm>
          <a:custGeom>
            <a:avLst/>
            <a:gdLst>
              <a:gd name="connsiteX0" fmla="*/ 0 w 931178"/>
              <a:gd name="connsiteY0" fmla="*/ 352338 h 721453"/>
              <a:gd name="connsiteX1" fmla="*/ 696286 w 931178"/>
              <a:gd name="connsiteY1" fmla="*/ 0 h 721453"/>
              <a:gd name="connsiteX2" fmla="*/ 931178 w 931178"/>
              <a:gd name="connsiteY2" fmla="*/ 352338 h 721453"/>
              <a:gd name="connsiteX3" fmla="*/ 268448 w 931178"/>
              <a:gd name="connsiteY3" fmla="*/ 721453 h 721453"/>
              <a:gd name="connsiteX4" fmla="*/ 0 w 931178"/>
              <a:gd name="connsiteY4" fmla="*/ 352338 h 72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178" h="721453">
                <a:moveTo>
                  <a:pt x="0" y="352338"/>
                </a:moveTo>
                <a:lnTo>
                  <a:pt x="696286" y="0"/>
                </a:lnTo>
                <a:lnTo>
                  <a:pt x="931178" y="352338"/>
                </a:lnTo>
                <a:lnTo>
                  <a:pt x="268448" y="721453"/>
                </a:lnTo>
                <a:lnTo>
                  <a:pt x="0" y="352338"/>
                </a:lnTo>
                <a:close/>
              </a:path>
            </a:pathLst>
          </a:cu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Forme libre : forme 96">
            <a:extLst>
              <a:ext uri="{FF2B5EF4-FFF2-40B4-BE49-F238E27FC236}">
                <a16:creationId xmlns:a16="http://schemas.microsoft.com/office/drawing/2014/main" id="{1B80D418-5576-B064-4130-B2CEB603E6F7}"/>
              </a:ext>
            </a:extLst>
          </p:cNvPr>
          <p:cNvSpPr/>
          <p:nvPr/>
        </p:nvSpPr>
        <p:spPr>
          <a:xfrm>
            <a:off x="8003097" y="2038525"/>
            <a:ext cx="847288" cy="654341"/>
          </a:xfrm>
          <a:custGeom>
            <a:avLst/>
            <a:gdLst>
              <a:gd name="connsiteX0" fmla="*/ 0 w 847288"/>
              <a:gd name="connsiteY0" fmla="*/ 285225 h 654341"/>
              <a:gd name="connsiteX1" fmla="*/ 671120 w 847288"/>
              <a:gd name="connsiteY1" fmla="*/ 0 h 654341"/>
              <a:gd name="connsiteX2" fmla="*/ 847288 w 847288"/>
              <a:gd name="connsiteY2" fmla="*/ 377504 h 654341"/>
              <a:gd name="connsiteX3" fmla="*/ 117446 w 847288"/>
              <a:gd name="connsiteY3" fmla="*/ 654341 h 654341"/>
              <a:gd name="connsiteX4" fmla="*/ 0 w 847288"/>
              <a:gd name="connsiteY4" fmla="*/ 285225 h 6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288" h="654341">
                <a:moveTo>
                  <a:pt x="0" y="285225"/>
                </a:moveTo>
                <a:lnTo>
                  <a:pt x="671120" y="0"/>
                </a:lnTo>
                <a:lnTo>
                  <a:pt x="847288" y="377504"/>
                </a:lnTo>
                <a:lnTo>
                  <a:pt x="117446" y="654341"/>
                </a:lnTo>
                <a:lnTo>
                  <a:pt x="0" y="285225"/>
                </a:lnTo>
                <a:close/>
              </a:path>
            </a:pathLst>
          </a:cu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5C68A01C-CF4C-E44D-88B3-A7181B04308E}"/>
              </a:ext>
            </a:extLst>
          </p:cNvPr>
          <p:cNvSpPr txBox="1"/>
          <p:nvPr/>
        </p:nvSpPr>
        <p:spPr>
          <a:xfrm>
            <a:off x="8130432" y="2215062"/>
            <a:ext cx="8333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E3-11 </a:t>
            </a:r>
          </a:p>
        </p:txBody>
      </p:sp>
      <p:sp>
        <p:nvSpPr>
          <p:cNvPr id="99" name="Forme libre : forme 98">
            <a:extLst>
              <a:ext uri="{FF2B5EF4-FFF2-40B4-BE49-F238E27FC236}">
                <a16:creationId xmlns:a16="http://schemas.microsoft.com/office/drawing/2014/main" id="{884FFCD4-812F-9692-129F-C36404EB3C6F}"/>
              </a:ext>
            </a:extLst>
          </p:cNvPr>
          <p:cNvSpPr/>
          <p:nvPr/>
        </p:nvSpPr>
        <p:spPr>
          <a:xfrm>
            <a:off x="8271545" y="2801923"/>
            <a:ext cx="1015068" cy="981512"/>
          </a:xfrm>
          <a:custGeom>
            <a:avLst/>
            <a:gdLst>
              <a:gd name="connsiteX0" fmla="*/ 0 w 1015068"/>
              <a:gd name="connsiteY0" fmla="*/ 234892 h 981512"/>
              <a:gd name="connsiteX1" fmla="*/ 738231 w 1015068"/>
              <a:gd name="connsiteY1" fmla="*/ 0 h 981512"/>
              <a:gd name="connsiteX2" fmla="*/ 864066 w 1015068"/>
              <a:gd name="connsiteY2" fmla="*/ 385894 h 981512"/>
              <a:gd name="connsiteX3" fmla="*/ 1015068 w 1015068"/>
              <a:gd name="connsiteY3" fmla="*/ 880844 h 981512"/>
              <a:gd name="connsiteX4" fmla="*/ 260059 w 1015068"/>
              <a:gd name="connsiteY4" fmla="*/ 981512 h 981512"/>
              <a:gd name="connsiteX5" fmla="*/ 117446 w 1015068"/>
              <a:gd name="connsiteY5" fmla="*/ 578840 h 981512"/>
              <a:gd name="connsiteX6" fmla="*/ 0 w 1015068"/>
              <a:gd name="connsiteY6" fmla="*/ 234892 h 98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68" h="981512">
                <a:moveTo>
                  <a:pt x="0" y="234892"/>
                </a:moveTo>
                <a:lnTo>
                  <a:pt x="738231" y="0"/>
                </a:lnTo>
                <a:lnTo>
                  <a:pt x="864066" y="385894"/>
                </a:lnTo>
                <a:lnTo>
                  <a:pt x="1015068" y="880844"/>
                </a:lnTo>
                <a:lnTo>
                  <a:pt x="260059" y="981512"/>
                </a:lnTo>
                <a:lnTo>
                  <a:pt x="117446" y="578840"/>
                </a:lnTo>
                <a:lnTo>
                  <a:pt x="0" y="234892"/>
                </a:lnTo>
                <a:close/>
              </a:path>
            </a:pathLst>
          </a:cu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Forme libre : forme 102">
            <a:extLst>
              <a:ext uri="{FF2B5EF4-FFF2-40B4-BE49-F238E27FC236}">
                <a16:creationId xmlns:a16="http://schemas.microsoft.com/office/drawing/2014/main" id="{88521E45-D7DB-ABD4-65C2-01E0A727F234}"/>
              </a:ext>
            </a:extLst>
          </p:cNvPr>
          <p:cNvSpPr/>
          <p:nvPr/>
        </p:nvSpPr>
        <p:spPr>
          <a:xfrm>
            <a:off x="8690994" y="1065402"/>
            <a:ext cx="738232" cy="654341"/>
          </a:xfrm>
          <a:custGeom>
            <a:avLst/>
            <a:gdLst>
              <a:gd name="connsiteX0" fmla="*/ 0 w 738232"/>
              <a:gd name="connsiteY0" fmla="*/ 125835 h 654341"/>
              <a:gd name="connsiteX1" fmla="*/ 260059 w 738232"/>
              <a:gd name="connsiteY1" fmla="*/ 8389 h 654341"/>
              <a:gd name="connsiteX2" fmla="*/ 310393 w 738232"/>
              <a:gd name="connsiteY2" fmla="*/ 125835 h 654341"/>
              <a:gd name="connsiteX3" fmla="*/ 520118 w 738232"/>
              <a:gd name="connsiteY3" fmla="*/ 0 h 654341"/>
              <a:gd name="connsiteX4" fmla="*/ 738232 w 738232"/>
              <a:gd name="connsiteY4" fmla="*/ 444616 h 654341"/>
              <a:gd name="connsiteX5" fmla="*/ 226503 w 738232"/>
              <a:gd name="connsiteY5" fmla="*/ 654341 h 654341"/>
              <a:gd name="connsiteX6" fmla="*/ 0 w 738232"/>
              <a:gd name="connsiteY6" fmla="*/ 125835 h 6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8232" h="654341">
                <a:moveTo>
                  <a:pt x="0" y="125835"/>
                </a:moveTo>
                <a:lnTo>
                  <a:pt x="260059" y="8389"/>
                </a:lnTo>
                <a:lnTo>
                  <a:pt x="310393" y="125835"/>
                </a:lnTo>
                <a:lnTo>
                  <a:pt x="520118" y="0"/>
                </a:lnTo>
                <a:lnTo>
                  <a:pt x="738232" y="444616"/>
                </a:lnTo>
                <a:lnTo>
                  <a:pt x="226503" y="654341"/>
                </a:lnTo>
                <a:lnTo>
                  <a:pt x="0" y="125835"/>
                </a:lnTo>
                <a:close/>
              </a:path>
            </a:pathLst>
          </a:cu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Forme libre : forme 104">
            <a:extLst>
              <a:ext uri="{FF2B5EF4-FFF2-40B4-BE49-F238E27FC236}">
                <a16:creationId xmlns:a16="http://schemas.microsoft.com/office/drawing/2014/main" id="{D344428C-1EDF-A563-7FA5-7CE5CEE25514}"/>
              </a:ext>
            </a:extLst>
          </p:cNvPr>
          <p:cNvSpPr/>
          <p:nvPr/>
        </p:nvSpPr>
        <p:spPr>
          <a:xfrm>
            <a:off x="8892330" y="1283516"/>
            <a:ext cx="2550253" cy="2197915"/>
          </a:xfrm>
          <a:custGeom>
            <a:avLst/>
            <a:gdLst>
              <a:gd name="connsiteX0" fmla="*/ 0 w 2550253"/>
              <a:gd name="connsiteY0" fmla="*/ 419449 h 2197915"/>
              <a:gd name="connsiteX1" fmla="*/ 914400 w 2550253"/>
              <a:gd name="connsiteY1" fmla="*/ 0 h 2197915"/>
              <a:gd name="connsiteX2" fmla="*/ 1098958 w 2550253"/>
              <a:gd name="connsiteY2" fmla="*/ 343948 h 2197915"/>
              <a:gd name="connsiteX3" fmla="*/ 1149292 w 2550253"/>
              <a:gd name="connsiteY3" fmla="*/ 494950 h 2197915"/>
              <a:gd name="connsiteX4" fmla="*/ 1518408 w 2550253"/>
              <a:gd name="connsiteY4" fmla="*/ 964734 h 2197915"/>
              <a:gd name="connsiteX5" fmla="*/ 1551964 w 2550253"/>
              <a:gd name="connsiteY5" fmla="*/ 1073790 h 2197915"/>
              <a:gd name="connsiteX6" fmla="*/ 2550253 w 2550253"/>
              <a:gd name="connsiteY6" fmla="*/ 922789 h 2197915"/>
              <a:gd name="connsiteX7" fmla="*/ 2382474 w 2550253"/>
              <a:gd name="connsiteY7" fmla="*/ 2038524 h 2197915"/>
              <a:gd name="connsiteX8" fmla="*/ 1375795 w 2550253"/>
              <a:gd name="connsiteY8" fmla="*/ 2197915 h 2197915"/>
              <a:gd name="connsiteX9" fmla="*/ 1258349 w 2550253"/>
              <a:gd name="connsiteY9" fmla="*/ 1744910 h 2197915"/>
              <a:gd name="connsiteX10" fmla="*/ 620786 w 2550253"/>
              <a:gd name="connsiteY10" fmla="*/ 1937856 h 2197915"/>
              <a:gd name="connsiteX11" fmla="*/ 394283 w 2550253"/>
              <a:gd name="connsiteY11" fmla="*/ 1291904 h 2197915"/>
              <a:gd name="connsiteX12" fmla="*/ 218114 w 2550253"/>
              <a:gd name="connsiteY12" fmla="*/ 830510 h 2197915"/>
              <a:gd name="connsiteX13" fmla="*/ 0 w 2550253"/>
              <a:gd name="connsiteY13" fmla="*/ 419449 h 219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50253" h="2197915">
                <a:moveTo>
                  <a:pt x="0" y="419449"/>
                </a:moveTo>
                <a:lnTo>
                  <a:pt x="914400" y="0"/>
                </a:lnTo>
                <a:lnTo>
                  <a:pt x="1098958" y="343948"/>
                </a:lnTo>
                <a:lnTo>
                  <a:pt x="1149292" y="494950"/>
                </a:lnTo>
                <a:lnTo>
                  <a:pt x="1518408" y="964734"/>
                </a:lnTo>
                <a:lnTo>
                  <a:pt x="1551964" y="1073790"/>
                </a:lnTo>
                <a:lnTo>
                  <a:pt x="2550253" y="922789"/>
                </a:lnTo>
                <a:lnTo>
                  <a:pt x="2382474" y="2038524"/>
                </a:lnTo>
                <a:lnTo>
                  <a:pt x="1375795" y="2197915"/>
                </a:lnTo>
                <a:lnTo>
                  <a:pt x="1258349" y="1744910"/>
                </a:lnTo>
                <a:lnTo>
                  <a:pt x="620786" y="1937856"/>
                </a:lnTo>
                <a:lnTo>
                  <a:pt x="394283" y="1291904"/>
                </a:lnTo>
                <a:lnTo>
                  <a:pt x="218114" y="830510"/>
                </a:lnTo>
                <a:lnTo>
                  <a:pt x="0" y="419449"/>
                </a:lnTo>
                <a:close/>
              </a:path>
            </a:pathLst>
          </a:cu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Forme libre : forme 108">
            <a:extLst>
              <a:ext uri="{FF2B5EF4-FFF2-40B4-BE49-F238E27FC236}">
                <a16:creationId xmlns:a16="http://schemas.microsoft.com/office/drawing/2014/main" id="{1C13F5AC-63E4-CEA6-5EE9-CD3A0316CC99}"/>
              </a:ext>
            </a:extLst>
          </p:cNvPr>
          <p:cNvSpPr/>
          <p:nvPr/>
        </p:nvSpPr>
        <p:spPr>
          <a:xfrm>
            <a:off x="9739618" y="3582099"/>
            <a:ext cx="1535186" cy="2869035"/>
          </a:xfrm>
          <a:custGeom>
            <a:avLst/>
            <a:gdLst>
              <a:gd name="connsiteX0" fmla="*/ 0 w 1535186"/>
              <a:gd name="connsiteY0" fmla="*/ 243281 h 2869035"/>
              <a:gd name="connsiteX1" fmla="*/ 1535186 w 1535186"/>
              <a:gd name="connsiteY1" fmla="*/ 0 h 2869035"/>
              <a:gd name="connsiteX2" fmla="*/ 1199626 w 1535186"/>
              <a:gd name="connsiteY2" fmla="*/ 2793534 h 2869035"/>
              <a:gd name="connsiteX3" fmla="*/ 285226 w 1535186"/>
              <a:gd name="connsiteY3" fmla="*/ 2869035 h 2869035"/>
              <a:gd name="connsiteX4" fmla="*/ 268448 w 1535186"/>
              <a:gd name="connsiteY4" fmla="*/ 2357307 h 2869035"/>
              <a:gd name="connsiteX5" fmla="*/ 243281 w 1535186"/>
              <a:gd name="connsiteY5" fmla="*/ 1795244 h 2869035"/>
              <a:gd name="connsiteX6" fmla="*/ 167780 w 1535186"/>
              <a:gd name="connsiteY6" fmla="*/ 1233182 h 2869035"/>
              <a:gd name="connsiteX7" fmla="*/ 67112 w 1535186"/>
              <a:gd name="connsiteY7" fmla="*/ 805343 h 2869035"/>
              <a:gd name="connsiteX8" fmla="*/ 0 w 1535186"/>
              <a:gd name="connsiteY8" fmla="*/ 243281 h 286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5186" h="2869035">
                <a:moveTo>
                  <a:pt x="0" y="243281"/>
                </a:moveTo>
                <a:lnTo>
                  <a:pt x="1535186" y="0"/>
                </a:lnTo>
                <a:lnTo>
                  <a:pt x="1199626" y="2793534"/>
                </a:lnTo>
                <a:lnTo>
                  <a:pt x="285226" y="2869035"/>
                </a:lnTo>
                <a:lnTo>
                  <a:pt x="268448" y="2357307"/>
                </a:lnTo>
                <a:lnTo>
                  <a:pt x="243281" y="1795244"/>
                </a:lnTo>
                <a:lnTo>
                  <a:pt x="167780" y="1233182"/>
                </a:lnTo>
                <a:lnTo>
                  <a:pt x="67112" y="805343"/>
                </a:lnTo>
                <a:lnTo>
                  <a:pt x="0" y="243281"/>
                </a:lnTo>
                <a:close/>
              </a:path>
            </a:pathLst>
          </a:cu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C007B5C9-2013-5355-0202-DA7171143582}"/>
              </a:ext>
            </a:extLst>
          </p:cNvPr>
          <p:cNvSpPr txBox="1"/>
          <p:nvPr/>
        </p:nvSpPr>
        <p:spPr>
          <a:xfrm>
            <a:off x="9626265" y="3302935"/>
            <a:ext cx="8333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E4-10 </a:t>
            </a:r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856EA9BC-032F-64FB-A07C-E90358355639}"/>
              </a:ext>
            </a:extLst>
          </p:cNvPr>
          <p:cNvSpPr txBox="1"/>
          <p:nvPr/>
        </p:nvSpPr>
        <p:spPr>
          <a:xfrm>
            <a:off x="8206480" y="2696285"/>
            <a:ext cx="8333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E3-12 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A7C79BC2-6689-A88C-0DEA-0D8858ABB8E4}"/>
              </a:ext>
            </a:extLst>
          </p:cNvPr>
          <p:cNvSpPr txBox="1"/>
          <p:nvPr/>
        </p:nvSpPr>
        <p:spPr>
          <a:xfrm>
            <a:off x="8075801" y="1750154"/>
            <a:ext cx="8333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E3-10 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0C8F4157-2327-1707-D8A8-A8EFEBA4220F}"/>
              </a:ext>
            </a:extLst>
          </p:cNvPr>
          <p:cNvSpPr txBox="1"/>
          <p:nvPr/>
        </p:nvSpPr>
        <p:spPr>
          <a:xfrm>
            <a:off x="7691205" y="1624140"/>
            <a:ext cx="8333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E3-9 </a:t>
            </a:r>
          </a:p>
        </p:txBody>
      </p:sp>
      <p:sp>
        <p:nvSpPr>
          <p:cNvPr id="115" name="Forme libre : forme 114">
            <a:extLst>
              <a:ext uri="{FF2B5EF4-FFF2-40B4-BE49-F238E27FC236}">
                <a16:creationId xmlns:a16="http://schemas.microsoft.com/office/drawing/2014/main" id="{470FCB5A-6BEF-162C-B796-088BEE592181}"/>
              </a:ext>
            </a:extLst>
          </p:cNvPr>
          <p:cNvSpPr/>
          <p:nvPr/>
        </p:nvSpPr>
        <p:spPr>
          <a:xfrm>
            <a:off x="4832059" y="620785"/>
            <a:ext cx="1736521" cy="2407641"/>
          </a:xfrm>
          <a:custGeom>
            <a:avLst/>
            <a:gdLst>
              <a:gd name="connsiteX0" fmla="*/ 0 w 1736521"/>
              <a:gd name="connsiteY0" fmla="*/ 385894 h 2407641"/>
              <a:gd name="connsiteX1" fmla="*/ 780176 w 1736521"/>
              <a:gd name="connsiteY1" fmla="*/ 0 h 2407641"/>
              <a:gd name="connsiteX2" fmla="*/ 956345 w 1736521"/>
              <a:gd name="connsiteY2" fmla="*/ 335560 h 2407641"/>
              <a:gd name="connsiteX3" fmla="*/ 1140902 w 1736521"/>
              <a:gd name="connsiteY3" fmla="*/ 662731 h 2407641"/>
              <a:gd name="connsiteX4" fmla="*/ 1300293 w 1736521"/>
              <a:gd name="connsiteY4" fmla="*/ 1031846 h 2407641"/>
              <a:gd name="connsiteX5" fmla="*/ 1501629 w 1736521"/>
              <a:gd name="connsiteY5" fmla="*/ 1392573 h 2407641"/>
              <a:gd name="connsiteX6" fmla="*/ 1619075 w 1736521"/>
              <a:gd name="connsiteY6" fmla="*/ 1744910 h 2407641"/>
              <a:gd name="connsiteX7" fmla="*/ 1736521 w 1736521"/>
              <a:gd name="connsiteY7" fmla="*/ 2122415 h 2407641"/>
              <a:gd name="connsiteX8" fmla="*/ 914400 w 1736521"/>
              <a:gd name="connsiteY8" fmla="*/ 2407641 h 2407641"/>
              <a:gd name="connsiteX9" fmla="*/ 830510 w 1736521"/>
              <a:gd name="connsiteY9" fmla="*/ 2114026 h 2407641"/>
              <a:gd name="connsiteX10" fmla="*/ 721453 w 1736521"/>
              <a:gd name="connsiteY10" fmla="*/ 1719743 h 2407641"/>
              <a:gd name="connsiteX11" fmla="*/ 528506 w 1736521"/>
              <a:gd name="connsiteY11" fmla="*/ 1367406 h 2407641"/>
              <a:gd name="connsiteX12" fmla="*/ 394282 w 1736521"/>
              <a:gd name="connsiteY12" fmla="*/ 1065402 h 2407641"/>
              <a:gd name="connsiteX13" fmla="*/ 201335 w 1736521"/>
              <a:gd name="connsiteY13" fmla="*/ 721454 h 2407641"/>
              <a:gd name="connsiteX14" fmla="*/ 0 w 1736521"/>
              <a:gd name="connsiteY14" fmla="*/ 385894 h 240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36521" h="2407641">
                <a:moveTo>
                  <a:pt x="0" y="385894"/>
                </a:moveTo>
                <a:lnTo>
                  <a:pt x="780176" y="0"/>
                </a:lnTo>
                <a:lnTo>
                  <a:pt x="956345" y="335560"/>
                </a:lnTo>
                <a:lnTo>
                  <a:pt x="1140902" y="662731"/>
                </a:lnTo>
                <a:lnTo>
                  <a:pt x="1300293" y="1031846"/>
                </a:lnTo>
                <a:lnTo>
                  <a:pt x="1501629" y="1392573"/>
                </a:lnTo>
                <a:lnTo>
                  <a:pt x="1619075" y="1744910"/>
                </a:lnTo>
                <a:lnTo>
                  <a:pt x="1736521" y="2122415"/>
                </a:lnTo>
                <a:lnTo>
                  <a:pt x="914400" y="2407641"/>
                </a:lnTo>
                <a:lnTo>
                  <a:pt x="830510" y="2114026"/>
                </a:lnTo>
                <a:lnTo>
                  <a:pt x="721453" y="1719743"/>
                </a:lnTo>
                <a:lnTo>
                  <a:pt x="528506" y="1367406"/>
                </a:lnTo>
                <a:lnTo>
                  <a:pt x="394282" y="1065402"/>
                </a:lnTo>
                <a:lnTo>
                  <a:pt x="201335" y="721454"/>
                </a:lnTo>
                <a:lnTo>
                  <a:pt x="0" y="385894"/>
                </a:lnTo>
                <a:close/>
              </a:path>
            </a:pathLst>
          </a:cu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9291CEE2-3893-C561-4942-1D1654F348E7}"/>
              </a:ext>
            </a:extLst>
          </p:cNvPr>
          <p:cNvSpPr txBox="1"/>
          <p:nvPr/>
        </p:nvSpPr>
        <p:spPr>
          <a:xfrm>
            <a:off x="6195074" y="2815428"/>
            <a:ext cx="8333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E3-7 </a:t>
            </a:r>
          </a:p>
        </p:txBody>
      </p:sp>
      <p:sp>
        <p:nvSpPr>
          <p:cNvPr id="117" name="Forme libre : forme 116">
            <a:extLst>
              <a:ext uri="{FF2B5EF4-FFF2-40B4-BE49-F238E27FC236}">
                <a16:creationId xmlns:a16="http://schemas.microsoft.com/office/drawing/2014/main" id="{75181B81-413D-9EF3-373F-01B7E1DA3419}"/>
              </a:ext>
            </a:extLst>
          </p:cNvPr>
          <p:cNvSpPr/>
          <p:nvPr/>
        </p:nvSpPr>
        <p:spPr>
          <a:xfrm>
            <a:off x="8481270" y="260059"/>
            <a:ext cx="1140902" cy="880844"/>
          </a:xfrm>
          <a:custGeom>
            <a:avLst/>
            <a:gdLst>
              <a:gd name="connsiteX0" fmla="*/ 0 w 1140902"/>
              <a:gd name="connsiteY0" fmla="*/ 469783 h 880844"/>
              <a:gd name="connsiteX1" fmla="*/ 981512 w 1140902"/>
              <a:gd name="connsiteY1" fmla="*/ 0 h 880844"/>
              <a:gd name="connsiteX2" fmla="*/ 1140902 w 1140902"/>
              <a:gd name="connsiteY2" fmla="*/ 511728 h 880844"/>
              <a:gd name="connsiteX3" fmla="*/ 704675 w 1140902"/>
              <a:gd name="connsiteY3" fmla="*/ 687897 h 880844"/>
              <a:gd name="connsiteX4" fmla="*/ 654341 w 1140902"/>
              <a:gd name="connsiteY4" fmla="*/ 629174 h 880844"/>
              <a:gd name="connsiteX5" fmla="*/ 142613 w 1140902"/>
              <a:gd name="connsiteY5" fmla="*/ 880844 h 880844"/>
              <a:gd name="connsiteX6" fmla="*/ 0 w 1140902"/>
              <a:gd name="connsiteY6" fmla="*/ 469783 h 88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0902" h="880844">
                <a:moveTo>
                  <a:pt x="0" y="469783"/>
                </a:moveTo>
                <a:lnTo>
                  <a:pt x="981512" y="0"/>
                </a:lnTo>
                <a:lnTo>
                  <a:pt x="1140902" y="511728"/>
                </a:lnTo>
                <a:lnTo>
                  <a:pt x="704675" y="687897"/>
                </a:lnTo>
                <a:lnTo>
                  <a:pt x="654341" y="629174"/>
                </a:lnTo>
                <a:lnTo>
                  <a:pt x="142613" y="880844"/>
                </a:lnTo>
                <a:lnTo>
                  <a:pt x="0" y="469783"/>
                </a:lnTo>
                <a:close/>
              </a:path>
            </a:pathLst>
          </a:cu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Forme libre : forme 117">
            <a:extLst>
              <a:ext uri="{FF2B5EF4-FFF2-40B4-BE49-F238E27FC236}">
                <a16:creationId xmlns:a16="http://schemas.microsoft.com/office/drawing/2014/main" id="{9E57D99D-B95B-12FA-FF7D-6F97ECE3C62D}"/>
              </a:ext>
            </a:extLst>
          </p:cNvPr>
          <p:cNvSpPr/>
          <p:nvPr/>
        </p:nvSpPr>
        <p:spPr>
          <a:xfrm>
            <a:off x="9202723" y="755009"/>
            <a:ext cx="587229" cy="704675"/>
          </a:xfrm>
          <a:custGeom>
            <a:avLst/>
            <a:gdLst>
              <a:gd name="connsiteX0" fmla="*/ 8389 w 587229"/>
              <a:gd name="connsiteY0" fmla="*/ 184558 h 704675"/>
              <a:gd name="connsiteX1" fmla="*/ 402671 w 587229"/>
              <a:gd name="connsiteY1" fmla="*/ 0 h 704675"/>
              <a:gd name="connsiteX2" fmla="*/ 478172 w 587229"/>
              <a:gd name="connsiteY2" fmla="*/ 335560 h 704675"/>
              <a:gd name="connsiteX3" fmla="*/ 587229 w 587229"/>
              <a:gd name="connsiteY3" fmla="*/ 536896 h 704675"/>
              <a:gd name="connsiteX4" fmla="*/ 234892 w 587229"/>
              <a:gd name="connsiteY4" fmla="*/ 704675 h 704675"/>
              <a:gd name="connsiteX5" fmla="*/ 0 w 587229"/>
              <a:gd name="connsiteY5" fmla="*/ 302004 h 704675"/>
              <a:gd name="connsiteX6" fmla="*/ 8389 w 587229"/>
              <a:gd name="connsiteY6" fmla="*/ 184558 h 70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229" h="704675">
                <a:moveTo>
                  <a:pt x="8389" y="184558"/>
                </a:moveTo>
                <a:lnTo>
                  <a:pt x="402671" y="0"/>
                </a:lnTo>
                <a:lnTo>
                  <a:pt x="478172" y="335560"/>
                </a:lnTo>
                <a:lnTo>
                  <a:pt x="587229" y="536896"/>
                </a:lnTo>
                <a:lnTo>
                  <a:pt x="234892" y="704675"/>
                </a:lnTo>
                <a:lnTo>
                  <a:pt x="0" y="302004"/>
                </a:lnTo>
                <a:lnTo>
                  <a:pt x="8389" y="184558"/>
                </a:lnTo>
                <a:close/>
              </a:path>
            </a:pathLst>
          </a:cu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Forme libre : forme 118">
            <a:extLst>
              <a:ext uri="{FF2B5EF4-FFF2-40B4-BE49-F238E27FC236}">
                <a16:creationId xmlns:a16="http://schemas.microsoft.com/office/drawing/2014/main" id="{05475C6E-97D8-DB83-19F9-188C4B57060A}"/>
              </a:ext>
            </a:extLst>
          </p:cNvPr>
          <p:cNvSpPr/>
          <p:nvPr/>
        </p:nvSpPr>
        <p:spPr>
          <a:xfrm>
            <a:off x="8598716" y="3900881"/>
            <a:ext cx="1023456" cy="2608976"/>
          </a:xfrm>
          <a:custGeom>
            <a:avLst/>
            <a:gdLst>
              <a:gd name="connsiteX0" fmla="*/ 0 w 1023456"/>
              <a:gd name="connsiteY0" fmla="*/ 117446 h 2608976"/>
              <a:gd name="connsiteX1" fmla="*/ 713064 w 1023456"/>
              <a:gd name="connsiteY1" fmla="*/ 0 h 2608976"/>
              <a:gd name="connsiteX2" fmla="*/ 822121 w 1023456"/>
              <a:gd name="connsiteY2" fmla="*/ 285225 h 2608976"/>
              <a:gd name="connsiteX3" fmla="*/ 864066 w 1023456"/>
              <a:gd name="connsiteY3" fmla="*/ 729842 h 2608976"/>
              <a:gd name="connsiteX4" fmla="*/ 939567 w 1023456"/>
              <a:gd name="connsiteY4" fmla="*/ 1166069 h 2608976"/>
              <a:gd name="connsiteX5" fmla="*/ 998290 w 1023456"/>
              <a:gd name="connsiteY5" fmla="*/ 1702965 h 2608976"/>
              <a:gd name="connsiteX6" fmla="*/ 1023456 w 1023456"/>
              <a:gd name="connsiteY6" fmla="*/ 2122414 h 2608976"/>
              <a:gd name="connsiteX7" fmla="*/ 1015067 w 1023456"/>
              <a:gd name="connsiteY7" fmla="*/ 2516697 h 2608976"/>
              <a:gd name="connsiteX8" fmla="*/ 285225 w 1023456"/>
              <a:gd name="connsiteY8" fmla="*/ 2608976 h 2608976"/>
              <a:gd name="connsiteX9" fmla="*/ 302003 w 1023456"/>
              <a:gd name="connsiteY9" fmla="*/ 2130803 h 2608976"/>
              <a:gd name="connsiteX10" fmla="*/ 260058 w 1023456"/>
              <a:gd name="connsiteY10" fmla="*/ 1812022 h 2608976"/>
              <a:gd name="connsiteX11" fmla="*/ 226502 w 1023456"/>
              <a:gd name="connsiteY11" fmla="*/ 1476462 h 2608976"/>
              <a:gd name="connsiteX12" fmla="*/ 167779 w 1023456"/>
              <a:gd name="connsiteY12" fmla="*/ 1166069 h 2608976"/>
              <a:gd name="connsiteX13" fmla="*/ 151001 w 1023456"/>
              <a:gd name="connsiteY13" fmla="*/ 813732 h 2608976"/>
              <a:gd name="connsiteX14" fmla="*/ 92278 w 1023456"/>
              <a:gd name="connsiteY14" fmla="*/ 520117 h 2608976"/>
              <a:gd name="connsiteX15" fmla="*/ 0 w 1023456"/>
              <a:gd name="connsiteY15" fmla="*/ 117446 h 260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3456" h="2608976">
                <a:moveTo>
                  <a:pt x="0" y="117446"/>
                </a:moveTo>
                <a:lnTo>
                  <a:pt x="713064" y="0"/>
                </a:lnTo>
                <a:lnTo>
                  <a:pt x="822121" y="285225"/>
                </a:lnTo>
                <a:lnTo>
                  <a:pt x="864066" y="729842"/>
                </a:lnTo>
                <a:lnTo>
                  <a:pt x="939567" y="1166069"/>
                </a:lnTo>
                <a:lnTo>
                  <a:pt x="998290" y="1702965"/>
                </a:lnTo>
                <a:lnTo>
                  <a:pt x="1023456" y="2122414"/>
                </a:lnTo>
                <a:lnTo>
                  <a:pt x="1015067" y="2516697"/>
                </a:lnTo>
                <a:lnTo>
                  <a:pt x="285225" y="2608976"/>
                </a:lnTo>
                <a:lnTo>
                  <a:pt x="302003" y="2130803"/>
                </a:lnTo>
                <a:lnTo>
                  <a:pt x="260058" y="1812022"/>
                </a:lnTo>
                <a:lnTo>
                  <a:pt x="226502" y="1476462"/>
                </a:lnTo>
                <a:lnTo>
                  <a:pt x="167779" y="1166069"/>
                </a:lnTo>
                <a:lnTo>
                  <a:pt x="151001" y="813732"/>
                </a:lnTo>
                <a:lnTo>
                  <a:pt x="92278" y="520117"/>
                </a:lnTo>
                <a:lnTo>
                  <a:pt x="0" y="117446"/>
                </a:lnTo>
                <a:close/>
              </a:path>
            </a:pathLst>
          </a:cu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F68D2A54-9F6F-F298-AE56-ABE11EEFEA9B}"/>
              </a:ext>
            </a:extLst>
          </p:cNvPr>
          <p:cNvSpPr/>
          <p:nvPr/>
        </p:nvSpPr>
        <p:spPr>
          <a:xfrm>
            <a:off x="9495692" y="3024554"/>
            <a:ext cx="782516" cy="545123"/>
          </a:xfrm>
          <a:custGeom>
            <a:avLst/>
            <a:gdLst>
              <a:gd name="connsiteX0" fmla="*/ 0 w 782516"/>
              <a:gd name="connsiteY0" fmla="*/ 193431 h 545123"/>
              <a:gd name="connsiteX1" fmla="*/ 659423 w 782516"/>
              <a:gd name="connsiteY1" fmla="*/ 0 h 545123"/>
              <a:gd name="connsiteX2" fmla="*/ 782516 w 782516"/>
              <a:gd name="connsiteY2" fmla="*/ 483577 h 545123"/>
              <a:gd name="connsiteX3" fmla="*/ 158262 w 782516"/>
              <a:gd name="connsiteY3" fmla="*/ 545123 h 545123"/>
              <a:gd name="connsiteX4" fmla="*/ 0 w 782516"/>
              <a:gd name="connsiteY4" fmla="*/ 193431 h 54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516" h="545123">
                <a:moveTo>
                  <a:pt x="0" y="193431"/>
                </a:moveTo>
                <a:lnTo>
                  <a:pt x="659423" y="0"/>
                </a:lnTo>
                <a:lnTo>
                  <a:pt x="782516" y="483577"/>
                </a:lnTo>
                <a:lnTo>
                  <a:pt x="158262" y="545123"/>
                </a:lnTo>
                <a:lnTo>
                  <a:pt x="0" y="193431"/>
                </a:lnTo>
                <a:close/>
              </a:path>
            </a:pathLst>
          </a:cu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5051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74</Words>
  <Application>Microsoft Office PowerPoint</Application>
  <PresentationFormat>Grand écran</PresentationFormat>
  <Paragraphs>35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Xavier VILAMITJANA</dc:creator>
  <cp:lastModifiedBy>Maite LEFEBVRE</cp:lastModifiedBy>
  <cp:revision>63</cp:revision>
  <cp:lastPrinted>2024-03-12T10:26:50Z</cp:lastPrinted>
  <dcterms:created xsi:type="dcterms:W3CDTF">2021-12-17T09:58:42Z</dcterms:created>
  <dcterms:modified xsi:type="dcterms:W3CDTF">2025-03-31T09:16:57Z</dcterms:modified>
</cp:coreProperties>
</file>